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6.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autoCompressPictures="0">
  <p:sldMasterIdLst>
    <p:sldMasterId id="2147483648" r:id="rId1"/>
    <p:sldMasterId id="2147483661" r:id="rId2"/>
    <p:sldMasterId id="2147483674" r:id="rId3"/>
    <p:sldMasterId id="2147483687" r:id="rId4"/>
    <p:sldMasterId id="2147483730" r:id="rId5"/>
  </p:sldMasterIdLst>
  <p:notesMasterIdLst>
    <p:notesMasterId r:id="rId11"/>
  </p:notesMasterIdLst>
  <p:sldIdLst>
    <p:sldId id="256" r:id="rId6"/>
    <p:sldId id="2147475259" r:id="rId7"/>
    <p:sldId id="2147483639" r:id="rId8"/>
    <p:sldId id="2147482084" r:id="rId9"/>
    <p:sldId id="214748364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4CA"/>
    <a:srgbClr val="868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625" autoAdjust="0"/>
  </p:normalViewPr>
  <p:slideViewPr>
    <p:cSldViewPr snapToGrid="0">
      <p:cViewPr varScale="1">
        <p:scale>
          <a:sx n="51" d="100"/>
          <a:sy n="51" d="100"/>
        </p:scale>
        <p:origin x="3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C38D014B-F634-854B-96DA-23EF3EE612DD}" type="datetimeFigureOut">
              <a:rPr lang="en-US" smtClean="0"/>
              <a:pPr/>
              <a:t>1/13/2026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ABAC083-CC60-D54A-A3C0-47316328A425}" type="slidenum">
              <a:rPr lang="en-US" smtClean="0"/>
              <a:pPr/>
              <a:t>‹#›</a:t>
            </a:fld>
            <a:endParaRPr lang="en-US" dirty="0"/>
          </a:p>
        </p:txBody>
      </p:sp>
    </p:spTree>
    <p:extLst>
      <p:ext uri="{BB962C8B-B14F-4D97-AF65-F5344CB8AC3E}">
        <p14:creationId xmlns:p14="http://schemas.microsoft.com/office/powerpoint/2010/main" val="415922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Worldwide energy demand is predicted to rise by around 25% before 2030 – and with it a surge of climate-damaging greenhouse gases. Yet, some 775 million people still live without access to electricity. All the while, the pressure is on to keep our planet below 1.5°C.</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Energy is the foundation of everyday life as well as economic progress – for individuals and companies, for cultures and communities. </a:t>
            </a:r>
          </a:p>
          <a:p>
            <a:pPr>
              <a:lnSpc>
                <a:spcPct val="107000"/>
              </a:lnSpc>
              <a:spcAft>
                <a:spcPts val="600"/>
              </a:spcAf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Siemens Energy is leading the way in accelerating the uninterrupted availability of reliable energy sources at an affordable price. In doing so, we are adhering to changing economic and environmental requirements with a keen understanding of the significant financial investment necessary – some €50 trillion by 2030.</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It’s a serious undertaking – one that requires innovating with the knowledge that reliability, sustainability and affordability must work in balance.</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Reliable: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Being a reliable partner and fulfilling our commitments to customers and partners so all communities have access to energy when and where they need it.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Sustainable: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Driving the energy transition and responsibly meeting the increased demand for electricity.</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Affordable: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Being able to respond to global economic challenges such as high inflation, raw material shortages and price increases in a responsible way for both our company and our customers.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600"/>
              </a:spcAf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1B1534"/>
                </a:solidFill>
                <a:effectLst/>
                <a:uLnTx/>
                <a:uFillTx/>
                <a:latin typeface="Arial"/>
                <a:ea typeface="+mn-ea"/>
                <a:cs typeface="+mn-cs"/>
              </a:rPr>
              <a:t>Hinweis</a:t>
            </a:r>
            <a:fld id="{84EE17C3-51E0-4A9C-B3A8-E6548E6A9E95}" type="slidenum">
              <a:rPr kumimoji="0" lang="de-DE" sz="1000" b="0" i="0" u="none" strike="noStrike" kern="1200" cap="none" spc="0" normalizeH="0" baseline="0" noProof="0" smtClean="0">
                <a:ln>
                  <a:noFill/>
                </a:ln>
                <a:solidFill>
                  <a:srgbClr val="1B153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a:ln>
                <a:noFill/>
              </a:ln>
              <a:solidFill>
                <a:srgbClr val="1B1534"/>
              </a:solidFill>
              <a:effectLst/>
              <a:uLnTx/>
              <a:uFillTx/>
              <a:latin typeface="Arial"/>
              <a:ea typeface="+mn-ea"/>
              <a:cs typeface="+mn-cs"/>
            </a:endParaRPr>
          </a:p>
        </p:txBody>
      </p:sp>
    </p:spTree>
    <p:extLst>
      <p:ext uri="{BB962C8B-B14F-4D97-AF65-F5344CB8AC3E}">
        <p14:creationId xmlns:p14="http://schemas.microsoft.com/office/powerpoint/2010/main" val="249000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B818B-D2A6-D42D-2CCD-DA93CB066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FF0F0-D825-ECAF-8119-9970F4235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CACE6-9935-4F8A-7BF1-3F7177E8D244}"/>
              </a:ext>
            </a:extLst>
          </p:cNvPr>
          <p:cNvSpPr>
            <a:spLocks noGrp="1"/>
          </p:cNvSpPr>
          <p:nvPr>
            <p:ph type="body" idx="1"/>
          </p:nvPr>
        </p:nvSpPr>
        <p:spPr/>
        <p:txBody>
          <a:bodyPr/>
          <a:lstStyle/>
          <a:p>
            <a:r>
              <a:rPr lang="en-US" dirty="0"/>
              <a:t>Sourcing enough power, which can be difficult in some locations.</a:t>
            </a:r>
          </a:p>
          <a:p>
            <a:r>
              <a:rPr lang="en-US" dirty="0"/>
              <a:t>	</a:t>
            </a:r>
            <a:r>
              <a:rPr lang="en-US" sz="1200" dirty="0"/>
              <a:t>due to limited power, developers are looking at alternative sources of energy and even building their own electricity supply onsite.</a:t>
            </a:r>
            <a:endParaRPr lang="en-US" dirty="0"/>
          </a:p>
          <a:p>
            <a:r>
              <a:rPr lang="en-US" dirty="0"/>
              <a:t>Europe is battling a record-breaking surge in energy prices</a:t>
            </a:r>
          </a:p>
          <a:p>
            <a:r>
              <a:rPr lang="en-US" dirty="0"/>
              <a:t>Facing delays in building materials, as well as labor.</a:t>
            </a:r>
          </a:p>
          <a:p>
            <a:r>
              <a:rPr lang="en-US" dirty="0"/>
              <a:t>Stringent regulations in Europe and regional diversity are additional challenges to the data center market</a:t>
            </a:r>
          </a:p>
          <a:p>
            <a:r>
              <a:rPr lang="en-US" dirty="0"/>
              <a:t>The European Commission’s paper “Shaping Europe’s Digital Future” states that data centers must be carbon-neutral by 2030 (energy-efficient, utilize waste energy such as heat, and employ more renewable energy sources)</a:t>
            </a:r>
          </a:p>
        </p:txBody>
      </p:sp>
      <p:sp>
        <p:nvSpPr>
          <p:cNvPr id="4" name="Slide Number Placeholder 3">
            <a:extLst>
              <a:ext uri="{FF2B5EF4-FFF2-40B4-BE49-F238E27FC236}">
                <a16:creationId xmlns:a16="http://schemas.microsoft.com/office/drawing/2014/main" id="{27731131-AD25-CB99-6ED4-5701C3FCF0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534"/>
                </a:solidFill>
                <a:effectLst/>
                <a:uLnTx/>
                <a:uFillTx/>
                <a:latin typeface="Arial"/>
                <a:ea typeface="+mn-ea"/>
                <a:cs typeface="+mn-cs"/>
              </a:rPr>
              <a:t>Notice </a:t>
            </a:r>
            <a:fld id="{84EE17C3-51E0-4A9C-B3A8-E6548E6A9E95}" type="slidenum">
              <a:rPr kumimoji="0" lang="en-US" sz="900" b="0" i="0" u="none" strike="noStrike" kern="1200" cap="none" spc="0" normalizeH="0" baseline="0" noProof="0" smtClean="0">
                <a:ln>
                  <a:noFill/>
                </a:ln>
                <a:solidFill>
                  <a:srgbClr val="1B153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1B1534"/>
              </a:solidFill>
              <a:effectLst/>
              <a:uLnTx/>
              <a:uFillTx/>
              <a:latin typeface="Arial"/>
              <a:ea typeface="+mn-ea"/>
              <a:cs typeface="+mn-cs"/>
            </a:endParaRPr>
          </a:p>
        </p:txBody>
      </p:sp>
    </p:spTree>
    <p:extLst>
      <p:ext uri="{BB962C8B-B14F-4D97-AF65-F5344CB8AC3E}">
        <p14:creationId xmlns:p14="http://schemas.microsoft.com/office/powerpoint/2010/main" val="3931344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iemens-energy.com/" TargetMode="External"/><Relationship Id="rId1" Type="http://schemas.openxmlformats.org/officeDocument/2006/relationships/slideMaster" Target="../slideMasters/slideMaster3.xml"/><Relationship Id="rId5" Type="http://schemas.openxmlformats.org/officeDocument/2006/relationships/image" Target="../media/image11.emf"/><Relationship Id="rId4"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14.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emf"/><Relationship Id="rId1" Type="http://schemas.openxmlformats.org/officeDocument/2006/relationships/slideMaster" Target="../slideMasters/slideMaster4.xml"/><Relationship Id="rId4" Type="http://schemas.openxmlformats.org/officeDocument/2006/relationships/image" Target="../media/image1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14.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4.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 Id="rId4" Type="http://schemas.openxmlformats.org/officeDocument/2006/relationships/image" Target="../media/image14.emf"/></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iemens-energy.com/" TargetMode="External"/><Relationship Id="rId1" Type="http://schemas.openxmlformats.org/officeDocument/2006/relationships/slideMaster" Target="../slideMasters/slideMaster4.xml"/><Relationship Id="rId5" Type="http://schemas.openxmlformats.org/officeDocument/2006/relationships/image" Target="../media/image11.emf"/><Relationship Id="rId4" Type="http://schemas.openxmlformats.org/officeDocument/2006/relationships/image" Target="../media/image17.svg"/></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7.xml"/><Relationship Id="rId5" Type="http://schemas.openxmlformats.org/officeDocument/2006/relationships/image" Target="../media/image11.emf"/><Relationship Id="rId4" Type="http://schemas.openxmlformats.org/officeDocument/2006/relationships/image" Target="../media/image25.emf"/></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14.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10.xml"/><Relationship Id="rId4" Type="http://schemas.openxmlformats.org/officeDocument/2006/relationships/image" Target="../media/image28.emf"/></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6D2DD8-FE25-FE63-5AB8-90ED0F982D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4" y="-1"/>
            <a:ext cx="12190195" cy="6859015"/>
          </a:xfrm>
          <a:prstGeom prst="rect">
            <a:avLst/>
          </a:prstGeom>
        </p:spPr>
      </p:pic>
      <p:sp>
        <p:nvSpPr>
          <p:cNvPr id="2" name="Title 1">
            <a:extLst>
              <a:ext uri="{FF2B5EF4-FFF2-40B4-BE49-F238E27FC236}">
                <a16:creationId xmlns:a16="http://schemas.microsoft.com/office/drawing/2014/main" id="{593C982F-F972-930F-B4AD-48AC3E718D75}"/>
              </a:ext>
            </a:extLst>
          </p:cNvPr>
          <p:cNvSpPr>
            <a:spLocks noGrp="1"/>
          </p:cNvSpPr>
          <p:nvPr>
            <p:ph type="ctrTitle"/>
          </p:nvPr>
        </p:nvSpPr>
        <p:spPr>
          <a:xfrm>
            <a:off x="359229" y="3135087"/>
            <a:ext cx="10308771" cy="2530248"/>
          </a:xfrm>
        </p:spPr>
        <p:txBody>
          <a:bodyPr anchor="b"/>
          <a:lstStyle>
            <a:lvl1pPr algn="l">
              <a:defRPr sz="60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F93AE8B5-5C79-4C82-C6D8-4559E0B10741}"/>
              </a:ext>
            </a:extLst>
          </p:cNvPr>
          <p:cNvSpPr>
            <a:spLocks noGrp="1"/>
          </p:cNvSpPr>
          <p:nvPr>
            <p:ph type="dt" sz="half" idx="10"/>
          </p:nvPr>
        </p:nvSpPr>
        <p:spPr>
          <a:xfrm>
            <a:off x="359229" y="6356350"/>
            <a:ext cx="2743200" cy="365125"/>
          </a:xfrm>
          <a:prstGeom prst="rect">
            <a:avLst/>
          </a:prstGeom>
        </p:spPr>
        <p:txBody>
          <a:bodyPr/>
          <a:lstStyle>
            <a:lvl1pPr>
              <a:defRPr sz="2000" b="1" i="0">
                <a:solidFill>
                  <a:schemeClr val="bg1"/>
                </a:solidFill>
                <a:latin typeface="Arial" panose="020B0604020202020204" pitchFamily="34" charset="0"/>
                <a:cs typeface="Arial" panose="020B0604020202020204" pitchFamily="34" charset="0"/>
              </a:defRPr>
            </a:lvl1pPr>
          </a:lstStyle>
          <a:p>
            <a:r>
              <a:rPr lang="en-US" dirty="0"/>
              <a:t>18-21 January 2026</a:t>
            </a:r>
          </a:p>
        </p:txBody>
      </p:sp>
      <p:sp>
        <p:nvSpPr>
          <p:cNvPr id="11" name="Date Placeholder 3">
            <a:extLst>
              <a:ext uri="{FF2B5EF4-FFF2-40B4-BE49-F238E27FC236}">
                <a16:creationId xmlns:a16="http://schemas.microsoft.com/office/drawing/2014/main" id="{623BEC78-608E-475D-F802-1EAE83234C2F}"/>
              </a:ext>
            </a:extLst>
          </p:cNvPr>
          <p:cNvSpPr txBox="1">
            <a:spLocks/>
          </p:cNvSpPr>
          <p:nvPr userDrawn="1"/>
        </p:nvSpPr>
        <p:spPr>
          <a:xfrm>
            <a:off x="6286500" y="6356350"/>
            <a:ext cx="5339443" cy="365125"/>
          </a:xfrm>
          <a:prstGeom prst="rect">
            <a:avLst/>
          </a:prstGeom>
        </p:spPr>
        <p:txBody>
          <a:bodyPr vert="horz" lIns="91440" tIns="45720" rIns="91440" bIns="45720" rtlCol="0" anchor="ctr"/>
          <a:lstStyle>
            <a:defPPr>
              <a:defRPr lang="en-US"/>
            </a:defPPr>
            <a:lvl1pPr marL="0" algn="l" defTabSz="914400" rtl="0" eaLnBrk="1" latinLnBrk="0" hangingPunct="1">
              <a:defRPr sz="2000" b="1" i="0" kern="1200">
                <a:solidFill>
                  <a:schemeClr val="bg1"/>
                </a:solidFill>
                <a:latin typeface="HelveticaNowDisplay Bold" panose="020B0504030202020204" pitchFamily="34" charset="77"/>
                <a:ea typeface="+mn-ea"/>
                <a:cs typeface="HelveticaNowDisplay Bold" panose="020B0504030202020204"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i="0" dirty="0">
              <a:latin typeface="Arial" panose="020B0604020202020204" pitchFamily="34" charset="0"/>
              <a:cs typeface="Arial" panose="020B0604020202020204" pitchFamily="34" charset="0"/>
            </a:endParaRPr>
          </a:p>
        </p:txBody>
      </p:sp>
      <p:pic>
        <p:nvPicPr>
          <p:cNvPr id="5" name="Picture 4" descr="A black and blue logo&#10;&#10;AI-generated content may be incorrect.">
            <a:extLst>
              <a:ext uri="{FF2B5EF4-FFF2-40B4-BE49-F238E27FC236}">
                <a16:creationId xmlns:a16="http://schemas.microsoft.com/office/drawing/2014/main" id="{CEBF80E1-F193-D5AB-9D52-93DDD0E90AD2}"/>
              </a:ext>
            </a:extLst>
          </p:cNvPr>
          <p:cNvPicPr>
            <a:picLocks noChangeAspect="1"/>
          </p:cNvPicPr>
          <p:nvPr userDrawn="1"/>
        </p:nvPicPr>
        <p:blipFill>
          <a:blip r:embed="rId3"/>
          <a:stretch>
            <a:fillRect/>
          </a:stretch>
        </p:blipFill>
        <p:spPr>
          <a:xfrm>
            <a:off x="416960" y="358838"/>
            <a:ext cx="3302000" cy="876300"/>
          </a:xfrm>
          <a:prstGeom prst="rect">
            <a:avLst/>
          </a:prstGeom>
        </p:spPr>
      </p:pic>
    </p:spTree>
    <p:extLst>
      <p:ext uri="{BB962C8B-B14F-4D97-AF65-F5344CB8AC3E}">
        <p14:creationId xmlns:p14="http://schemas.microsoft.com/office/powerpoint/2010/main" val="243564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0603-2880-27C2-F0FB-5E2AF45A86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A60868-A739-B576-D091-8E6540B33F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E51C8E-3A6E-43E0-0A7B-15454BF6BF41}"/>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5" name="Footer Placeholder 4">
            <a:extLst>
              <a:ext uri="{FF2B5EF4-FFF2-40B4-BE49-F238E27FC236}">
                <a16:creationId xmlns:a16="http://schemas.microsoft.com/office/drawing/2014/main" id="{46F730F5-B014-23A0-3B13-407750438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7DA92-83DA-0D81-4C2B-8D39A99CD293}"/>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320695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B776-2B1E-7FA6-7A1C-822C4548F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AB24D-4F02-5ED8-DEC5-3635B6331D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53546-BC1F-7045-6F5F-CC66B1EAD6A4}"/>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5" name="Footer Placeholder 4">
            <a:extLst>
              <a:ext uri="{FF2B5EF4-FFF2-40B4-BE49-F238E27FC236}">
                <a16:creationId xmlns:a16="http://schemas.microsoft.com/office/drawing/2014/main" id="{8E865839-4546-D3C7-D058-182D8634E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68894-7A5D-22BF-3EFD-38BE1F5E794C}"/>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201189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246D-7F98-0BCB-4933-D738C782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BD4AC-4708-0AB9-DB42-A704667AFF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0FCBAB-175E-DAA9-A986-4FFBE96433DC}"/>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5" name="Footer Placeholder 4">
            <a:extLst>
              <a:ext uri="{FF2B5EF4-FFF2-40B4-BE49-F238E27FC236}">
                <a16:creationId xmlns:a16="http://schemas.microsoft.com/office/drawing/2014/main" id="{57ABB998-F8FB-4050-E7A6-8EE0E16C1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9D57D-FE88-EB57-E1B3-F99A96CF7296}"/>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326398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354F-26FF-857B-7A9E-70207DE15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C87BF-F23B-0555-4FFD-9D5154ADF5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F13942-17CB-CBDB-5C43-BBEEBF0028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5099B-DFD5-03C4-5A43-15CE13845936}"/>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6" name="Footer Placeholder 5">
            <a:extLst>
              <a:ext uri="{FF2B5EF4-FFF2-40B4-BE49-F238E27FC236}">
                <a16:creationId xmlns:a16="http://schemas.microsoft.com/office/drawing/2014/main" id="{1681A818-EC6A-E5E1-0897-1D32BA80A5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19B33-7C90-F299-965F-2DA5C93610EB}"/>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1427596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EF13-7895-53B2-80D6-1CF590FE7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EADFAE-070A-68EA-0BFA-5B9C76EC5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8B2F7-27B0-3ED2-3FA9-457E41E1AC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8163A6-DA92-0EF0-A6F0-341163907B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4299CA-C959-DA4F-9DE2-F2731E7030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C9EA59-22F4-6945-4E67-F3BFD856961A}"/>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8" name="Footer Placeholder 7">
            <a:extLst>
              <a:ext uri="{FF2B5EF4-FFF2-40B4-BE49-F238E27FC236}">
                <a16:creationId xmlns:a16="http://schemas.microsoft.com/office/drawing/2014/main" id="{20F9CD14-7631-1F17-235C-98D5E9A286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C2974-ACA2-F827-7007-82E84834D5B8}"/>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317230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2734-5A8D-BAB8-0B00-A7A5CDA1B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8BAD32-43D5-8251-6E5D-03DAB7D5C724}"/>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4" name="Footer Placeholder 3">
            <a:extLst>
              <a:ext uri="{FF2B5EF4-FFF2-40B4-BE49-F238E27FC236}">
                <a16:creationId xmlns:a16="http://schemas.microsoft.com/office/drawing/2014/main" id="{F388CDFE-C617-99E1-5A22-7CD3C1CB2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347E41-50AA-14D6-9FC1-AF46024600DE}"/>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26122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B335B-3F54-BFA2-2DA4-1D91F333B3C2}"/>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3" name="Footer Placeholder 2">
            <a:extLst>
              <a:ext uri="{FF2B5EF4-FFF2-40B4-BE49-F238E27FC236}">
                <a16:creationId xmlns:a16="http://schemas.microsoft.com/office/drawing/2014/main" id="{8C1C5436-A54F-4DC1-99D9-863A0B8801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1F5447-F9C1-F122-F6E7-039F29780950}"/>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3481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970-7A98-1DC7-12D9-5D93BD19B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F74767-0A42-27AF-5579-F0B9F922EE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27058-408D-B204-90E3-D45F77D91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5792A7-16FB-CBD7-390A-9BF519AD31BE}"/>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6" name="Footer Placeholder 5">
            <a:extLst>
              <a:ext uri="{FF2B5EF4-FFF2-40B4-BE49-F238E27FC236}">
                <a16:creationId xmlns:a16="http://schemas.microsoft.com/office/drawing/2014/main" id="{65F8DAE7-C78D-D20E-D5B5-9034B75A9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01464-5AB7-A9AD-F08C-859603F6F3B8}"/>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257670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5B99-0A95-D97C-B3DA-507124019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E5B443-48FB-48F1-74D3-A386E22BC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83F4B8-3C1E-20F6-263E-88A76EAD7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A82DB1-446C-FA46-D54C-C225251349A7}"/>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6" name="Footer Placeholder 5">
            <a:extLst>
              <a:ext uri="{FF2B5EF4-FFF2-40B4-BE49-F238E27FC236}">
                <a16:creationId xmlns:a16="http://schemas.microsoft.com/office/drawing/2014/main" id="{599C5467-EA65-F824-57A0-E35B90310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AFE0A-B23B-4FBA-7F58-4A9355E847C4}"/>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273117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6089-6B7F-B399-8E79-EEDFA70FD9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4FFE08-3779-F60E-EF69-CA3C2A1375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92E5D-5500-A8CF-D054-703AA32FB942}"/>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5" name="Footer Placeholder 4">
            <a:extLst>
              <a:ext uri="{FF2B5EF4-FFF2-40B4-BE49-F238E27FC236}">
                <a16:creationId xmlns:a16="http://schemas.microsoft.com/office/drawing/2014/main" id="{1FDA82EB-01CD-9A02-3BF5-C7BAB9127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26868-4C5D-DDDF-35F5-0AFCEB57CC86}"/>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98183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9308-0E96-6B1A-B839-A3C67EE9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5A5E1-5448-BF5B-AD6F-0E51E3000CD4}"/>
              </a:ext>
            </a:extLst>
          </p:cNvPr>
          <p:cNvSpPr>
            <a:spLocks noGrp="1"/>
          </p:cNvSpPr>
          <p:nvPr>
            <p:ph idx="1" hasCustomPrompt="1"/>
          </p:nvPr>
        </p:nvSpPr>
        <p:spPr>
          <a:xfrm>
            <a:off x="268014" y="1024114"/>
            <a:ext cx="10682208" cy="519380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a:t>
            </a:r>
          </a:p>
        </p:txBody>
      </p:sp>
      <p:sp>
        <p:nvSpPr>
          <p:cNvPr id="6" name="Slide Number Placeholder 5">
            <a:extLst>
              <a:ext uri="{FF2B5EF4-FFF2-40B4-BE49-F238E27FC236}">
                <a16:creationId xmlns:a16="http://schemas.microsoft.com/office/drawing/2014/main" id="{33FDE0BF-76DF-8741-F478-21FA9C805544}"/>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5" name="Picture 4">
            <a:extLst>
              <a:ext uri="{FF2B5EF4-FFF2-40B4-BE49-F238E27FC236}">
                <a16:creationId xmlns:a16="http://schemas.microsoft.com/office/drawing/2014/main" id="{2A793983-77B8-3B82-C044-5EBBE223F3FA}"/>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1555215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AE083-D948-6B7D-FAFC-E404FDEEBC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36B57A-8598-7947-ACEC-DF13212284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0EE37-654F-4605-AD1F-56F428F277EB}"/>
              </a:ext>
            </a:extLst>
          </p:cNvPr>
          <p:cNvSpPr>
            <a:spLocks noGrp="1"/>
          </p:cNvSpPr>
          <p:nvPr>
            <p:ph type="dt" sz="half" idx="10"/>
          </p:nvPr>
        </p:nvSpPr>
        <p:spPr/>
        <p:txBody>
          <a:bodyPr/>
          <a:lstStyle/>
          <a:p>
            <a:fld id="{994A5C70-B97D-40E0-AB14-550FAAE3DDDD}" type="datetimeFigureOut">
              <a:rPr lang="en-US" smtClean="0"/>
              <a:t>1/13/2026</a:t>
            </a:fld>
            <a:endParaRPr lang="en-US"/>
          </a:p>
        </p:txBody>
      </p:sp>
      <p:sp>
        <p:nvSpPr>
          <p:cNvPr id="5" name="Footer Placeholder 4">
            <a:extLst>
              <a:ext uri="{FF2B5EF4-FFF2-40B4-BE49-F238E27FC236}">
                <a16:creationId xmlns:a16="http://schemas.microsoft.com/office/drawing/2014/main" id="{4F5E6E26-ECDA-DC79-B323-2B91DF7CA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7FDC3-B1D8-FDB0-70D0-800C349D2406}"/>
              </a:ext>
            </a:extLst>
          </p:cNvPr>
          <p:cNvSpPr>
            <a:spLocks noGrp="1"/>
          </p:cNvSpPr>
          <p:nvPr>
            <p:ph type="sldNum" sz="quarter" idx="12"/>
          </p:nvPr>
        </p:nvSpPr>
        <p:spPr/>
        <p:txBody>
          <a:bodyPr/>
          <a:lstStyle/>
          <a:p>
            <a:fld id="{42D2756F-15C1-4427-A296-4CFB0B4828E7}" type="slidenum">
              <a:rPr lang="en-US" smtClean="0"/>
              <a:t>‹#›</a:t>
            </a:fld>
            <a:endParaRPr lang="en-US"/>
          </a:p>
        </p:txBody>
      </p:sp>
    </p:spTree>
    <p:extLst>
      <p:ext uri="{BB962C8B-B14F-4D97-AF65-F5344CB8AC3E}">
        <p14:creationId xmlns:p14="http://schemas.microsoft.com/office/powerpoint/2010/main" val="260955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Full bleed color area 1">
    <p:bg>
      <p:bgRef idx="1001">
        <a:schemeClr val="bg1"/>
      </p:bgRef>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AC9B5110-BC98-411C-9BCB-2AFF35E6D93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bwMode="hidden">
          <a:xfrm>
            <a:off x="0" y="428"/>
            <a:ext cx="12191999" cy="6857143"/>
          </a:xfrm>
          <a:prstGeom prst="rect">
            <a:avLst/>
          </a:prstGeom>
        </p:spPr>
      </p:pic>
      <p:sp>
        <p:nvSpPr>
          <p:cNvPr id="3" name="Title">
            <a:extLst>
              <a:ext uri="{FF2B5EF4-FFF2-40B4-BE49-F238E27FC236}">
                <a16:creationId xmlns:a16="http://schemas.microsoft.com/office/drawing/2014/main" id="{E588B75F-B996-4586-B62B-613544F213D4}"/>
              </a:ext>
            </a:extLst>
          </p:cNvPr>
          <p:cNvSpPr>
            <a:spLocks noGrp="1"/>
          </p:cNvSpPr>
          <p:nvPr>
            <p:ph type="title"/>
          </p:nvPr>
        </p:nvSpPr>
        <p:spPr/>
        <p:txBody>
          <a:bodyPr/>
          <a:lstStyle>
            <a:lvl1pPr>
              <a:defRPr>
                <a:solidFill>
                  <a:schemeClr val="tx1"/>
                </a:solidFill>
              </a:defRPr>
            </a:lvl1pPr>
          </a:lstStyle>
          <a:p>
            <a:r>
              <a:rPr lang="en-US"/>
              <a:t>Mastertitelformat bearbeiten</a:t>
            </a:r>
          </a:p>
        </p:txBody>
      </p:sp>
      <p:sp>
        <p:nvSpPr>
          <p:cNvPr id="2" name="Date Placeholder 1">
            <a:extLst>
              <a:ext uri="{FF2B5EF4-FFF2-40B4-BE49-F238E27FC236}">
                <a16:creationId xmlns:a16="http://schemas.microsoft.com/office/drawing/2014/main" id="{74934815-BD84-497F-A42F-97846583B541}"/>
              </a:ext>
            </a:extLst>
          </p:cNvPr>
          <p:cNvSpPr>
            <a:spLocks noGrp="1"/>
          </p:cNvSpPr>
          <p:nvPr>
            <p:ph type="dt" sz="half" idx="10"/>
          </p:nvPr>
        </p:nvSpPr>
        <p:spPr/>
        <p:txBody>
          <a:bodyPr/>
          <a:lstStyle/>
          <a:p>
            <a:r>
              <a:rPr lang="de-DE"/>
              <a:t>November 2023</a:t>
            </a:r>
            <a:endParaRPr lang="en-US"/>
          </a:p>
        </p:txBody>
      </p:sp>
      <p:sp>
        <p:nvSpPr>
          <p:cNvPr id="5" name="Slide Number Placeholder 4">
            <a:extLst>
              <a:ext uri="{FF2B5EF4-FFF2-40B4-BE49-F238E27FC236}">
                <a16:creationId xmlns:a16="http://schemas.microsoft.com/office/drawing/2014/main" id="{A1BB6DF6-ACA1-4D6E-B0E4-16B0B4F50EB6}"/>
              </a:ext>
            </a:extLst>
          </p:cNvPr>
          <p:cNvSpPr>
            <a:spLocks noGrp="1"/>
          </p:cNvSpPr>
          <p:nvPr>
            <p:ph type="sldNum" sz="quarter" idx="12"/>
          </p:nvPr>
        </p:nvSpPr>
        <p:spPr/>
        <p:txBody>
          <a:bodyPr/>
          <a:lstStyle/>
          <a:p>
            <a:fld id="{E5B0116A-0D09-4E99-8C69-B4C15A5D8A2B}" type="slidenum">
              <a:rPr lang="en-US" smtClean="0"/>
              <a:pPr/>
              <a:t>‹#›</a:t>
            </a:fld>
            <a:endParaRPr lang="en-US"/>
          </a:p>
        </p:txBody>
      </p:sp>
      <p:sp>
        <p:nvSpPr>
          <p:cNvPr id="4" name="Fußzeilenplatzhalter 3">
            <a:extLst>
              <a:ext uri="{FF2B5EF4-FFF2-40B4-BE49-F238E27FC236}">
                <a16:creationId xmlns:a16="http://schemas.microsoft.com/office/drawing/2014/main" id="{D4328D13-FDD3-49A4-46EA-F64182A58977}"/>
              </a:ext>
            </a:extLst>
          </p:cNvPr>
          <p:cNvSpPr>
            <a:spLocks noGrp="1"/>
          </p:cNvSpPr>
          <p:nvPr>
            <p:ph type="ftr" sz="quarter" idx="4294967295"/>
          </p:nvPr>
        </p:nvSpPr>
        <p:spPr>
          <a:xfrm>
            <a:off x="6242400" y="6526800"/>
            <a:ext cx="5950800" cy="331200"/>
          </a:xfrm>
        </p:spPr>
        <p:txBody>
          <a:bodyPr/>
          <a:lstStyle/>
          <a:p>
            <a:r>
              <a:rPr lang="en-US"/>
              <a:t>© Siemens Energy, 2023</a:t>
            </a:r>
          </a:p>
        </p:txBody>
      </p:sp>
    </p:spTree>
    <p:extLst>
      <p:ext uri="{BB962C8B-B14F-4D97-AF65-F5344CB8AC3E}">
        <p14:creationId xmlns:p14="http://schemas.microsoft.com/office/powerpoint/2010/main" val="402706447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picture">
    <p:bg>
      <p:bgRef idx="1001">
        <a:schemeClr val="bg1"/>
      </p:bgRef>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6FE31343-DBA1-4E1C-B310-3652C708DBC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9322" t="21730" r="39007" b="36603"/>
          <a:stretch/>
        </p:blipFill>
        <p:spPr bwMode="invGray">
          <a:xfrm>
            <a:off x="1361" y="421"/>
            <a:ext cx="12193200" cy="6858000"/>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2" y="1414800"/>
            <a:ext cx="5614988" cy="3114000"/>
          </a:xfrm>
        </p:spPr>
        <p:txBody>
          <a:bodyPr lIns="0" tIns="0" bIns="0" anchor="b"/>
          <a:lstStyle>
            <a:lvl1pPr algn="l">
              <a:defRPr sz="4400">
                <a:solidFill>
                  <a:schemeClr val="tx1"/>
                </a:solidFill>
              </a:defRPr>
            </a:lvl1pPr>
          </a:lstStyle>
          <a:p>
            <a:r>
              <a:rPr lang="en-US"/>
              <a:t>Click to edit Master title style</a:t>
            </a:r>
            <a:endParaRPr lang="de-DE"/>
          </a:p>
        </p:txBody>
      </p:sp>
      <p:sp>
        <p:nvSpPr>
          <p:cNvPr id="3" name="Subtitle">
            <a:extLst>
              <a:ext uri="{FF2B5EF4-FFF2-40B4-BE49-F238E27FC236}">
                <a16:creationId xmlns:a16="http://schemas.microsoft.com/office/drawing/2014/main" id="{6800291B-8951-48A6-AA08-05DDABDCE8A0}"/>
              </a:ext>
            </a:extLst>
          </p:cNvPr>
          <p:cNvSpPr>
            <a:spLocks noGrp="1"/>
          </p:cNvSpPr>
          <p:nvPr userDrawn="1">
            <p:ph type="subTitle" idx="1" hasCustomPrompt="1"/>
          </p:nvPr>
        </p:nvSpPr>
        <p:spPr>
          <a:xfrm>
            <a:off x="627064" y="4528800"/>
            <a:ext cx="5614986"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of presentation,</a:t>
            </a:r>
            <a:br>
              <a:rPr lang="en-US"/>
            </a:br>
            <a:r>
              <a:rPr lang="en-US"/>
              <a:t>English, Month 2020</a:t>
            </a:r>
          </a:p>
        </p:txBody>
      </p:sp>
      <p:sp>
        <p:nvSpPr>
          <p:cNvPr id="20" name="Copyright">
            <a:extLst>
              <a:ext uri="{FF2B5EF4-FFF2-40B4-BE49-F238E27FC236}">
                <a16:creationId xmlns:a16="http://schemas.microsoft.com/office/drawing/2014/main" id="{D9F34F5F-2345-489B-AB7D-E407430D36F8}"/>
              </a:ext>
            </a:extLst>
          </p:cNvPr>
          <p:cNvSpPr txBox="1"/>
          <p:nvPr userDrawn="1"/>
        </p:nvSpPr>
        <p:spPr>
          <a:xfrm>
            <a:off x="6242050" y="6526800"/>
            <a:ext cx="5949950" cy="331200"/>
          </a:xfrm>
          <a:prstGeom prst="rect">
            <a:avLst/>
          </a:prstGeom>
          <a:noFill/>
        </p:spPr>
        <p:txBody>
          <a:bodyPr wrap="square" lIns="626400" tIns="0" rIns="482400" bIns="0" rtlCol="0">
            <a:noAutofit/>
          </a:bodyPr>
          <a:lstStyle/>
          <a:p>
            <a:pPr algn="r"/>
            <a:r>
              <a:rPr lang="de-DE" sz="1000" b="0" noProof="0" err="1">
                <a:solidFill>
                  <a:schemeClr val="tx1"/>
                </a:solidFill>
              </a:rPr>
              <a:t>Confidential</a:t>
            </a:r>
            <a:r>
              <a:rPr lang="de-DE" sz="1000" b="0" noProof="0">
                <a:solidFill>
                  <a:schemeClr val="tx1"/>
                </a:solidFill>
              </a:rPr>
              <a:t> © Siemens Energy, 2022</a:t>
            </a:r>
            <a:endParaRPr lang="en-US" sz="1000" b="0" noProof="0">
              <a:solidFill>
                <a:schemeClr val="tx1"/>
              </a:solidFill>
            </a:endParaRPr>
          </a:p>
        </p:txBody>
      </p:sp>
      <p:sp>
        <p:nvSpPr>
          <p:cNvPr id="9" name="License statement">
            <a:extLst>
              <a:ext uri="{FF2B5EF4-FFF2-40B4-BE49-F238E27FC236}">
                <a16:creationId xmlns:a16="http://schemas.microsoft.com/office/drawing/2014/main" id="{239D0E4B-66A6-4FE5-BA27-541046B3DA99}"/>
              </a:ext>
            </a:extLst>
          </p:cNvPr>
          <p:cNvSpPr txBox="1"/>
          <p:nvPr userDrawn="1"/>
        </p:nvSpPr>
        <p:spPr>
          <a:xfrm>
            <a:off x="627063" y="6526800"/>
            <a:ext cx="5468936" cy="331200"/>
          </a:xfrm>
          <a:prstGeom prst="rect">
            <a:avLst/>
          </a:prstGeom>
          <a:noFill/>
        </p:spPr>
        <p:txBody>
          <a:bodyPr wrap="square" lIns="0" tIns="0" rIns="0" bIns="0" rtlCol="0" anchor="t">
            <a:noAutofit/>
          </a:bodyPr>
          <a:lstStyle/>
          <a:p>
            <a:pPr algn="l"/>
            <a:r>
              <a:rPr lang="en-US" sz="1000" b="0" noProof="0">
                <a:solidFill>
                  <a:schemeClr val="accent6"/>
                </a:solidFill>
              </a:rPr>
              <a:t>Siemens Energy is a trademark licensed by Siemens AG.</a:t>
            </a:r>
          </a:p>
        </p:txBody>
      </p:sp>
      <p:pic>
        <p:nvPicPr>
          <p:cNvPr id="10" name="Logo">
            <a:extLst>
              <a:ext uri="{FF2B5EF4-FFF2-40B4-BE49-F238E27FC236}">
                <a16:creationId xmlns:a16="http://schemas.microsoft.com/office/drawing/2014/main" id="{BDE6CC66-01ED-4C38-82FB-6CE0F487EF1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165942432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ndex">
    <p:spTree>
      <p:nvGrpSpPr>
        <p:cNvPr id="1" name=""/>
        <p:cNvGrpSpPr/>
        <p:nvPr/>
      </p:nvGrpSpPr>
      <p:grpSpPr>
        <a:xfrm>
          <a:off x="0" y="0"/>
          <a:ext cx="0" cy="0"/>
          <a:chOff x="0" y="0"/>
          <a:chExt cx="0" cy="0"/>
        </a:xfrm>
      </p:grpSpPr>
      <p:sp>
        <p:nvSpPr>
          <p:cNvPr id="2" name="Table of contents">
            <a:extLst>
              <a:ext uri="{FF2B5EF4-FFF2-40B4-BE49-F238E27FC236}">
                <a16:creationId xmlns:a16="http://schemas.microsoft.com/office/drawing/2014/main" id="{C41ED7A8-59A7-4A1B-85AB-660A43EF3AB4}"/>
              </a:ext>
            </a:extLst>
          </p:cNvPr>
          <p:cNvSpPr>
            <a:spLocks noGrp="1"/>
          </p:cNvSpPr>
          <p:nvPr>
            <p:ph type="title" hasCustomPrompt="1"/>
          </p:nvPr>
        </p:nvSpPr>
        <p:spPr/>
        <p:txBody>
          <a:bodyPr/>
          <a:lstStyle>
            <a:lvl1pPr>
              <a:defRPr/>
            </a:lvl1pPr>
          </a:lstStyle>
          <a:p>
            <a:r>
              <a:rPr lang="en-US" noProof="0"/>
              <a:t>Table of contents</a:t>
            </a:r>
            <a:endParaRPr lang="en-US"/>
          </a:p>
        </p:txBody>
      </p:sp>
      <p:sp>
        <p:nvSpPr>
          <p:cNvPr id="4" name="Table"/>
          <p:cNvSpPr>
            <a:spLocks noGrp="1"/>
          </p:cNvSpPr>
          <p:nvPr>
            <p:ph type="tbl" sz="quarter" idx="10" hasCustomPrompt="1"/>
          </p:nvPr>
        </p:nvSpPr>
        <p:spPr>
          <a:xfrm>
            <a:off x="627062" y="1522800"/>
            <a:ext cx="8208000" cy="4644575"/>
          </a:xfrm>
        </p:spPr>
        <p:txBody>
          <a:bodyPr/>
          <a:lstStyle>
            <a:lvl1pPr>
              <a:defRPr/>
            </a:lvl1pPr>
          </a:lstStyle>
          <a:p>
            <a:r>
              <a:rPr lang="en-US" noProof="0"/>
              <a:t>Table</a:t>
            </a:r>
          </a:p>
        </p:txBody>
      </p:sp>
    </p:spTree>
    <p:extLst>
      <p:ext uri="{BB962C8B-B14F-4D97-AF65-F5344CB8AC3E}">
        <p14:creationId xmlns:p14="http://schemas.microsoft.com/office/powerpoint/2010/main" val="3823159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F0A4C4D-EAF6-4487-9B40-402A183189E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7644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bleed color area 1">
    <p:bg>
      <p:bgRef idx="1001">
        <a:schemeClr val="bg1"/>
      </p:bgRef>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AC9B5110-BC98-411C-9BCB-2AFF35E6D9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bwMode="invGray">
          <a:xfrm>
            <a:off x="0" y="428"/>
            <a:ext cx="12191999" cy="6857143"/>
          </a:xfrm>
          <a:prstGeom prst="rect">
            <a:avLst/>
          </a:prstGeom>
        </p:spPr>
      </p:pic>
      <p:sp>
        <p:nvSpPr>
          <p:cNvPr id="3" name="Title">
            <a:extLst>
              <a:ext uri="{FF2B5EF4-FFF2-40B4-BE49-F238E27FC236}">
                <a16:creationId xmlns:a16="http://schemas.microsoft.com/office/drawing/2014/main" id="{E588B75F-B996-4586-B62B-613544F213D4}"/>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7" name="Copyright">
            <a:extLst>
              <a:ext uri="{FF2B5EF4-FFF2-40B4-BE49-F238E27FC236}">
                <a16:creationId xmlns:a16="http://schemas.microsoft.com/office/drawing/2014/main" id="{C6BE5120-1513-4265-A6B3-3B42254A34FF}"/>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en-US" sz="1000" b="0" noProof="0">
                <a:solidFill>
                  <a:schemeClr val="tx1"/>
                </a:solidFill>
              </a:rPr>
              <a:t>Confidential</a:t>
            </a:r>
            <a:r>
              <a:rPr lang="de-DE" sz="1000" b="0" noProof="0">
                <a:solidFill>
                  <a:schemeClr val="tx1"/>
                </a:solidFill>
              </a:rPr>
              <a:t> © Siemens Energy, 2022</a:t>
            </a:r>
            <a:endParaRPr lang="en-US" sz="1000" b="0" noProof="0">
              <a:solidFill>
                <a:schemeClr val="tx1"/>
              </a:solidFill>
            </a:endParaRPr>
          </a:p>
        </p:txBody>
      </p:sp>
      <p:sp>
        <p:nvSpPr>
          <p:cNvPr id="18" name="Page">
            <a:extLst>
              <a:ext uri="{FF2B5EF4-FFF2-40B4-BE49-F238E27FC236}">
                <a16:creationId xmlns:a16="http://schemas.microsoft.com/office/drawing/2014/main" id="{0A81FD87-E05D-463F-95C1-4A49C99D181A}"/>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en-US" sz="1000" b="1" noProof="0" smtClean="0">
                <a:solidFill>
                  <a:schemeClr val="tx1"/>
                </a:solidFill>
              </a:rPr>
              <a:t>‹#›</a:t>
            </a:fld>
            <a:endParaRPr lang="en-US" sz="1000" b="1" noProof="0">
              <a:solidFill>
                <a:schemeClr val="tx1"/>
              </a:solidFill>
            </a:endParaRPr>
          </a:p>
        </p:txBody>
      </p:sp>
      <p:pic>
        <p:nvPicPr>
          <p:cNvPr id="6" name="Logo">
            <a:extLst>
              <a:ext uri="{FF2B5EF4-FFF2-40B4-BE49-F238E27FC236}">
                <a16:creationId xmlns:a16="http://schemas.microsoft.com/office/drawing/2014/main" id="{9317E80B-41B8-4FFC-834C-A2423E258A63}"/>
              </a:ext>
            </a:extLst>
          </p:cNvPr>
          <p:cNvPicPr>
            <a:picLocks noChangeAspect="1"/>
          </p:cNvPicPr>
          <p:nvPr userDrawn="1"/>
        </p:nvPicPr>
        <p:blipFill>
          <a:blip r:embed="rId3"/>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276378855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artly bleed color area 2">
    <p:bg>
      <p:bgPr>
        <a:solidFill>
          <a:schemeClr val="tx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CAA5B86-D6D2-48E1-A718-F4740661587C}"/>
              </a:ext>
            </a:extLst>
          </p:cNvPr>
          <p:cNvSpPr/>
          <p:nvPr userDrawn="1"/>
        </p:nvSpPr>
        <p:spPr bwMode="invGray">
          <a:xfrm>
            <a:off x="-2" y="1"/>
            <a:ext cx="6099177" cy="6857998"/>
          </a:xfrm>
          <a:prstGeom prst="rect">
            <a:avLst/>
          </a:prstGeom>
          <a:gradFill flip="none" rotWithShape="1">
            <a:gsLst>
              <a:gs pos="0">
                <a:schemeClr val="accent2"/>
              </a:gs>
              <a:gs pos="70000">
                <a:schemeClr val="bg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tx1"/>
              </a:solidFill>
            </a:endParaRPr>
          </a:p>
        </p:txBody>
      </p:sp>
      <p:sp>
        <p:nvSpPr>
          <p:cNvPr id="3" name="Title">
            <a:extLst>
              <a:ext uri="{FF2B5EF4-FFF2-40B4-BE49-F238E27FC236}">
                <a16:creationId xmlns:a16="http://schemas.microsoft.com/office/drawing/2014/main" id="{4F3C362A-A909-40CB-9FA2-3D71780075E2}"/>
              </a:ext>
            </a:extLst>
          </p:cNvPr>
          <p:cNvSpPr>
            <a:spLocks noGrp="1"/>
          </p:cNvSpPr>
          <p:nvPr>
            <p:ph type="title"/>
          </p:nvPr>
        </p:nvSpPr>
        <p:spPr>
          <a:xfrm>
            <a:off x="1" y="1"/>
            <a:ext cx="6098400" cy="1414462"/>
          </a:xfrm>
        </p:spPr>
        <p:txBody>
          <a:bodyPr/>
          <a:lstStyle>
            <a:lvl1pPr>
              <a:defRPr>
                <a:solidFill>
                  <a:schemeClr val="tx1"/>
                </a:solidFill>
              </a:defRPr>
            </a:lvl1pPr>
          </a:lstStyle>
          <a:p>
            <a:r>
              <a:rPr lang="en-US"/>
              <a:t>Click to edit Master title style</a:t>
            </a:r>
          </a:p>
        </p:txBody>
      </p:sp>
      <p:sp>
        <p:nvSpPr>
          <p:cNvPr id="11" name="Copy 1">
            <a:extLst>
              <a:ext uri="{FF2B5EF4-FFF2-40B4-BE49-F238E27FC236}">
                <a16:creationId xmlns:a16="http://schemas.microsoft.com/office/drawing/2014/main" id="{756262E2-8F38-4C0F-A3F9-8F59D3EABBE4}"/>
              </a:ext>
            </a:extLst>
          </p:cNvPr>
          <p:cNvSpPr>
            <a:spLocks noGrp="1"/>
          </p:cNvSpPr>
          <p:nvPr>
            <p:ph sz="quarter" idx="11" hasCustomPrompt="1"/>
          </p:nvPr>
        </p:nvSpPr>
        <p:spPr>
          <a:xfrm>
            <a:off x="627063" y="1702800"/>
            <a:ext cx="4838400" cy="4464050"/>
          </a:xfrm>
        </p:spPr>
        <p:txBody>
          <a:bodyPr lIns="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py 2">
            <a:extLst>
              <a:ext uri="{FF2B5EF4-FFF2-40B4-BE49-F238E27FC236}">
                <a16:creationId xmlns:a16="http://schemas.microsoft.com/office/drawing/2014/main" id="{0C7A0882-840F-46D5-B681-43C58151C831}"/>
              </a:ext>
            </a:extLst>
          </p:cNvPr>
          <p:cNvSpPr>
            <a:spLocks noGrp="1"/>
          </p:cNvSpPr>
          <p:nvPr>
            <p:ph sz="quarter" idx="10" hasCustomPrompt="1"/>
          </p:nvPr>
        </p:nvSpPr>
        <p:spPr>
          <a:xfrm>
            <a:off x="6724799" y="1702800"/>
            <a:ext cx="4989364" cy="4464050"/>
          </a:xfrm>
        </p:spPr>
        <p:txBody>
          <a:bodyPr lIns="0"/>
          <a:lstStyle>
            <a:lvl1pPr>
              <a:defRPr>
                <a:solidFill>
                  <a:schemeClr val="bg2"/>
                </a:solidFill>
              </a:defRPr>
            </a:lvl1pPr>
            <a:lvl2pPr>
              <a:buClr>
                <a:schemeClr val="accent2"/>
              </a:buClr>
              <a:defRPr>
                <a:solidFill>
                  <a:schemeClr val="bg2"/>
                </a:solidFill>
              </a:defRPr>
            </a:lvl2pPr>
            <a:lvl3pPr>
              <a:buClr>
                <a:schemeClr val="accent2"/>
              </a:buClr>
              <a:defRPr>
                <a:solidFill>
                  <a:schemeClr val="bg2"/>
                </a:solidFill>
              </a:defRPr>
            </a:lvl3pPr>
            <a:lvl4pPr>
              <a:buClr>
                <a:schemeClr val="accent2"/>
              </a:buClr>
              <a:defRPr>
                <a:solidFill>
                  <a:schemeClr val="bg2"/>
                </a:solidFill>
              </a:defRPr>
            </a:lvl4pPr>
            <a:lvl5pPr>
              <a:buClr>
                <a:schemeClr val="accent2"/>
              </a:buClr>
              <a:defRPr>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age">
            <a:extLst>
              <a:ext uri="{FF2B5EF4-FFF2-40B4-BE49-F238E27FC236}">
                <a16:creationId xmlns:a16="http://schemas.microsoft.com/office/drawing/2014/main" id="{0A81FD87-E05D-463F-95C1-4A49C99D181A}"/>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en-US" sz="1000" b="1" noProof="0" smtClean="0">
                <a:solidFill>
                  <a:schemeClr val="bg2"/>
                </a:solidFill>
              </a:rPr>
              <a:t>‹#›</a:t>
            </a:fld>
            <a:endParaRPr lang="en-US" sz="1000" b="1" noProof="0">
              <a:solidFill>
                <a:schemeClr val="bg2"/>
              </a:solidFill>
            </a:endParaRPr>
          </a:p>
        </p:txBody>
      </p:sp>
      <p:sp>
        <p:nvSpPr>
          <p:cNvPr id="10" name="Copyright">
            <a:extLst>
              <a:ext uri="{FF2B5EF4-FFF2-40B4-BE49-F238E27FC236}">
                <a16:creationId xmlns:a16="http://schemas.microsoft.com/office/drawing/2014/main" id="{90E463C9-BBAA-4DC4-8EC8-C9A99A674B2A}"/>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en-US" sz="1000" b="0" noProof="0">
                <a:solidFill>
                  <a:schemeClr val="bg1"/>
                </a:solidFill>
              </a:rPr>
              <a:t>Confidential</a:t>
            </a:r>
            <a:r>
              <a:rPr lang="de-DE" sz="1000" b="0" noProof="0">
                <a:solidFill>
                  <a:schemeClr val="bg1"/>
                </a:solidFill>
              </a:rPr>
              <a:t> © Siemens Energy, 2022</a:t>
            </a:r>
            <a:endParaRPr lang="en-US" sz="1000" b="0" noProof="0">
              <a:solidFill>
                <a:schemeClr val="bg1"/>
              </a:solidFill>
            </a:endParaRPr>
          </a:p>
        </p:txBody>
      </p:sp>
      <p:pic>
        <p:nvPicPr>
          <p:cNvPr id="8" name="Logo">
            <a:extLst>
              <a:ext uri="{FF2B5EF4-FFF2-40B4-BE49-F238E27FC236}">
                <a16:creationId xmlns:a16="http://schemas.microsoft.com/office/drawing/2014/main" id="{E6FF2509-C725-48A7-91B7-9D817EF69D1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bwMode="black">
          <a:xfrm>
            <a:off x="10274163" y="468926"/>
            <a:ext cx="1439999" cy="496808"/>
          </a:xfrm>
          <a:prstGeom prst="rect">
            <a:avLst/>
          </a:prstGeom>
        </p:spPr>
      </p:pic>
    </p:spTree>
    <p:extLst>
      <p:ext uri="{BB962C8B-B14F-4D97-AF65-F5344CB8AC3E}">
        <p14:creationId xmlns:p14="http://schemas.microsoft.com/office/powerpoint/2010/main" val="15487451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4235">
          <p15:clr>
            <a:srgbClr val="009999"/>
          </p15:clr>
        </p15:guide>
        <p15:guide id="4" pos="3445">
          <p15:clr>
            <a:srgbClr val="009999"/>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pic>
        <p:nvPicPr>
          <p:cNvPr id="6" name="Graphic">
            <a:hlinkClick r:id="rId2"/>
            <a:extLst>
              <a:ext uri="{FF2B5EF4-FFF2-40B4-BE49-F238E27FC236}">
                <a16:creationId xmlns:a16="http://schemas.microsoft.com/office/drawing/2014/main" id="{281FD3DE-3D3F-4936-81A7-AD286FE4EFC8}"/>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36971" t="33492" r="42185" b="37637"/>
          <a:stretch/>
        </p:blipFill>
        <p:spPr bwMode="invGray">
          <a:xfrm>
            <a:off x="1358" y="1414800"/>
            <a:ext cx="6098400" cy="4752000"/>
          </a:xfrm>
          <a:prstGeom prst="rect">
            <a:avLst/>
          </a:prstGeom>
        </p:spPr>
      </p:pic>
      <p:sp>
        <p:nvSpPr>
          <p:cNvPr id="2" name="Title">
            <a:extLst>
              <a:ext uri="{FF2B5EF4-FFF2-40B4-BE49-F238E27FC236}">
                <a16:creationId xmlns:a16="http://schemas.microsoft.com/office/drawing/2014/main" id="{29A8A3D2-4732-49AB-8FCF-B07043C386BE}"/>
              </a:ext>
            </a:extLst>
          </p:cNvPr>
          <p:cNvSpPr>
            <a:spLocks noGrp="1"/>
          </p:cNvSpPr>
          <p:nvPr>
            <p:ph type="title" hasCustomPrompt="1"/>
          </p:nvPr>
        </p:nvSpPr>
        <p:spPr/>
        <p:txBody>
          <a:bodyPr/>
          <a:lstStyle>
            <a:lvl1pPr>
              <a:defRPr/>
            </a:lvl1pPr>
          </a:lstStyle>
          <a:p>
            <a:r>
              <a:rPr lang="en-US"/>
              <a:t>Contact</a:t>
            </a:r>
          </a:p>
        </p:txBody>
      </p:sp>
      <p:sp>
        <p:nvSpPr>
          <p:cNvPr id="3" name="Copy">
            <a:extLst>
              <a:ext uri="{FF2B5EF4-FFF2-40B4-BE49-F238E27FC236}">
                <a16:creationId xmlns:a16="http://schemas.microsoft.com/office/drawing/2014/main" id="{B1D90D2F-1E41-4D9A-A464-3F2D94D5000C}"/>
              </a:ext>
            </a:extLst>
          </p:cNvPr>
          <p:cNvSpPr>
            <a:spLocks noGrp="1"/>
          </p:cNvSpPr>
          <p:nvPr>
            <p:ph idx="1" hasCustomPrompt="1"/>
          </p:nvPr>
        </p:nvSpPr>
        <p:spPr>
          <a:xfrm>
            <a:off x="6242049" y="1414800"/>
            <a:ext cx="5472113" cy="4752974"/>
          </a:xfrm>
        </p:spPr>
        <p:txBody>
          <a:bodyPr lIns="0"/>
          <a:lstStyle>
            <a:lvl1pPr>
              <a:spcBef>
                <a:spcPts val="600"/>
              </a:spcBef>
              <a:defRPr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en-US" noProof="0"/>
              <a:t>Contact information</a:t>
            </a:r>
          </a:p>
          <a:p>
            <a:pPr lvl="1"/>
            <a:r>
              <a:rPr lang="en-US" noProof="0"/>
              <a:t>First name Last name</a:t>
            </a:r>
          </a:p>
          <a:p>
            <a:pPr lvl="2"/>
            <a:r>
              <a:rPr lang="en-US" noProof="0"/>
              <a:t>Additional information</a:t>
            </a:r>
          </a:p>
          <a:p>
            <a:pPr lvl="3"/>
            <a:r>
              <a:rPr lang="en-US" noProof="0"/>
              <a:t>Optional URL</a:t>
            </a:r>
          </a:p>
        </p:txBody>
      </p:sp>
      <p:sp>
        <p:nvSpPr>
          <p:cNvPr id="10" name="License statement">
            <a:extLst>
              <a:ext uri="{FF2B5EF4-FFF2-40B4-BE49-F238E27FC236}">
                <a16:creationId xmlns:a16="http://schemas.microsoft.com/office/drawing/2014/main" id="{7A9560F1-3DB3-46C0-AE0C-BFB3B1558722}"/>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en-US" sz="1000" b="0" noProof="0">
                <a:solidFill>
                  <a:schemeClr val="accent6"/>
                </a:solidFill>
              </a:rPr>
              <a:t>Siemens Energy is a trademark licensed by Siemens AG.</a:t>
            </a:r>
          </a:p>
        </p:txBody>
      </p:sp>
      <p:pic>
        <p:nvPicPr>
          <p:cNvPr id="8" name="Logo">
            <a:extLst>
              <a:ext uri="{FF2B5EF4-FFF2-40B4-BE49-F238E27FC236}">
                <a16:creationId xmlns:a16="http://schemas.microsoft.com/office/drawing/2014/main" id="{8D4FB85B-6B00-4CB9-9A3F-0DA4223A52AE}"/>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bwMode="black">
          <a:xfrm>
            <a:off x="10274163" y="468926"/>
            <a:ext cx="1439999" cy="496808"/>
          </a:xfrm>
          <a:prstGeom prst="rect">
            <a:avLst/>
          </a:prstGeom>
        </p:spPr>
      </p:pic>
    </p:spTree>
    <p:extLst>
      <p:ext uri="{BB962C8B-B14F-4D97-AF65-F5344CB8AC3E}">
        <p14:creationId xmlns:p14="http://schemas.microsoft.com/office/powerpoint/2010/main" val="2023739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Full bleed color area 1 (with logo)">
    <p:bg>
      <p:bgRef idx="1001">
        <a:schemeClr val="bg1"/>
      </p:bgRef>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AC9B5110-BC98-411C-9BCB-2AFF35E6D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428"/>
            <a:ext cx="12191999" cy="6857143"/>
          </a:xfrm>
          <a:prstGeom prst="rect">
            <a:avLst/>
          </a:prstGeom>
        </p:spPr>
      </p:pic>
      <p:sp>
        <p:nvSpPr>
          <p:cNvPr id="3" name="Title">
            <a:extLst>
              <a:ext uri="{FF2B5EF4-FFF2-40B4-BE49-F238E27FC236}">
                <a16:creationId xmlns:a16="http://schemas.microsoft.com/office/drawing/2014/main" id="{E588B75F-B996-4586-B62B-613544F213D4}"/>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6" name="Author | Department">
            <a:extLst>
              <a:ext uri="{FF2B5EF4-FFF2-40B4-BE49-F238E27FC236}">
                <a16:creationId xmlns:a16="http://schemas.microsoft.com/office/drawing/2014/main" id="{AF33B1C0-2E11-42BC-A97B-DF29BD3B97B8}"/>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endParaRPr lang="en-US" sz="1000" b="0" noProof="0">
              <a:solidFill>
                <a:schemeClr val="tx1"/>
              </a:solidFill>
            </a:endParaRPr>
          </a:p>
        </p:txBody>
      </p:sp>
    </p:spTree>
    <p:extLst>
      <p:ext uri="{BB962C8B-B14F-4D97-AF65-F5344CB8AC3E}">
        <p14:creationId xmlns:p14="http://schemas.microsoft.com/office/powerpoint/2010/main" val="77635045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hapter title color fill 2">
    <p:bg>
      <p:bgRef idx="1001">
        <a:schemeClr val="bg1"/>
      </p:bgRef>
    </p:bg>
    <p:spTree>
      <p:nvGrpSpPr>
        <p:cNvPr id="1" name=""/>
        <p:cNvGrpSpPr/>
        <p:nvPr/>
      </p:nvGrpSpPr>
      <p:grpSpPr>
        <a:xfrm>
          <a:off x="0" y="0"/>
          <a:ext cx="0" cy="0"/>
          <a:chOff x="0" y="0"/>
          <a:chExt cx="0" cy="0"/>
        </a:xfrm>
      </p:grpSpPr>
      <p:pic>
        <p:nvPicPr>
          <p:cNvPr id="13" name="Background">
            <a:extLst>
              <a:ext uri="{FF2B5EF4-FFF2-40B4-BE49-F238E27FC236}">
                <a16:creationId xmlns:a16="http://schemas.microsoft.com/office/drawing/2014/main" id="{5EEEC47E-29AF-4B44-A9C9-06E5C65189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hidden">
          <a:xfrm>
            <a:off x="0" y="428"/>
            <a:ext cx="12191999" cy="6857143"/>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3" y="1414800"/>
            <a:ext cx="8207375" cy="3114000"/>
          </a:xfrm>
        </p:spPr>
        <p:txBody>
          <a:bodyPr lIns="0" tIns="0" bIns="0" anchor="b"/>
          <a:lstStyle>
            <a:lvl1pPr algn="l">
              <a:defRPr sz="4400">
                <a:solidFill>
                  <a:schemeClr val="tx1"/>
                </a:solidFill>
              </a:defRPr>
            </a:lvl1pPr>
          </a:lstStyle>
          <a:p>
            <a:r>
              <a:rPr lang="en-US" noProof="0"/>
              <a:t>Chapter divider</a:t>
            </a:r>
          </a:p>
        </p:txBody>
      </p:sp>
      <p:sp>
        <p:nvSpPr>
          <p:cNvPr id="8" name="Subtitle">
            <a:extLst>
              <a:ext uri="{FF2B5EF4-FFF2-40B4-BE49-F238E27FC236}">
                <a16:creationId xmlns:a16="http://schemas.microsoft.com/office/drawing/2014/main" id="{6800291B-8951-48A6-AA08-05DDABDCE8A0}"/>
              </a:ext>
            </a:extLst>
          </p:cNvPr>
          <p:cNvSpPr>
            <a:spLocks noGrp="1"/>
          </p:cNvSpPr>
          <p:nvPr>
            <p:ph type="subTitle" idx="1" hasCustomPrompt="1"/>
          </p:nvPr>
        </p:nvSpPr>
        <p:spPr>
          <a:xfrm>
            <a:off x="627064" y="4528800"/>
            <a:ext cx="8208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of presentation,</a:t>
            </a:r>
            <a:br>
              <a:rPr lang="en-US"/>
            </a:br>
            <a:r>
              <a:rPr lang="en-US"/>
              <a:t>English, Month 2020</a:t>
            </a:r>
          </a:p>
        </p:txBody>
      </p:sp>
      <p:sp>
        <p:nvSpPr>
          <p:cNvPr id="22" name="Copyright">
            <a:extLst>
              <a:ext uri="{FF2B5EF4-FFF2-40B4-BE49-F238E27FC236}">
                <a16:creationId xmlns:a16="http://schemas.microsoft.com/office/drawing/2014/main" id="{7F37D979-5873-43CB-B2A0-7F29413E1A8E}"/>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en-US" sz="1000" b="0" noProof="0">
                <a:solidFill>
                  <a:schemeClr val="tx1"/>
                </a:solidFill>
              </a:rPr>
              <a:t>Restricted © Siemens Energy, 2022</a:t>
            </a:r>
          </a:p>
        </p:txBody>
      </p:sp>
      <p:sp>
        <p:nvSpPr>
          <p:cNvPr id="23" name="Page">
            <a:extLst>
              <a:ext uri="{FF2B5EF4-FFF2-40B4-BE49-F238E27FC236}">
                <a16:creationId xmlns:a16="http://schemas.microsoft.com/office/drawing/2014/main" id="{03A6209B-0B23-4B14-8B9F-CD213A6E0968}"/>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en-US" sz="1000" b="1" noProof="0" smtClean="0">
                <a:solidFill>
                  <a:schemeClr val="tx1"/>
                </a:solidFill>
              </a:rPr>
              <a:t>‹#›</a:t>
            </a:fld>
            <a:endParaRPr lang="en-US" sz="1000" b="1" noProof="0">
              <a:solidFill>
                <a:schemeClr val="tx1"/>
              </a:solidFill>
            </a:endParaRPr>
          </a:p>
        </p:txBody>
      </p:sp>
      <p:sp>
        <p:nvSpPr>
          <p:cNvPr id="14" name="Date">
            <a:extLst>
              <a:ext uri="{FF2B5EF4-FFF2-40B4-BE49-F238E27FC236}">
                <a16:creationId xmlns:a16="http://schemas.microsoft.com/office/drawing/2014/main" id="{135B676A-1967-447F-9CAE-69D52FC83DD5}"/>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algn="l"/>
            <a:r>
              <a:rPr lang="en-US" sz="1000" b="0" noProof="0"/>
              <a:t>October 2022</a:t>
            </a:r>
          </a:p>
        </p:txBody>
      </p:sp>
      <p:pic>
        <p:nvPicPr>
          <p:cNvPr id="11" name="Logo">
            <a:extLst>
              <a:ext uri="{FF2B5EF4-FFF2-40B4-BE49-F238E27FC236}">
                <a16:creationId xmlns:a16="http://schemas.microsoft.com/office/drawing/2014/main" id="{387AABCF-4385-4691-9A06-00F20F9065DB}"/>
              </a:ext>
            </a:extLst>
          </p:cNvPr>
          <p:cNvPicPr>
            <a:picLocks noChangeAspect="1"/>
          </p:cNvPicPr>
          <p:nvPr userDrawn="1"/>
        </p:nvPicPr>
        <p:blipFill>
          <a:blip r:embed="rId3"/>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231736986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9308-0E96-6B1A-B839-A3C67EE9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5A5E1-5448-BF5B-AD6F-0E51E3000CD4}"/>
              </a:ext>
            </a:extLst>
          </p:cNvPr>
          <p:cNvSpPr>
            <a:spLocks noGrp="1"/>
          </p:cNvSpPr>
          <p:nvPr>
            <p:ph idx="1"/>
          </p:nvPr>
        </p:nvSpPr>
        <p:spPr>
          <a:xfrm>
            <a:off x="268014" y="1024114"/>
            <a:ext cx="10682208" cy="51938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3FDE0BF-76DF-8741-F478-21FA9C805544}"/>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4" name="Picture 3">
            <a:extLst>
              <a:ext uri="{FF2B5EF4-FFF2-40B4-BE49-F238E27FC236}">
                <a16:creationId xmlns:a16="http://schemas.microsoft.com/office/drawing/2014/main" id="{B3D8A76E-2447-0375-3F7B-F63CCFB16535}"/>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098202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ree Content" userDrawn="1">
  <p:cSld name="1_Free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a:t>Click to add core message of slide</a:t>
            </a:r>
          </a:p>
        </p:txBody>
      </p:sp>
      <p:sp>
        <p:nvSpPr>
          <p:cNvPr id="4" name="Textplatzhalter 3"/>
          <p:cNvSpPr>
            <a:spLocks noGrp="1"/>
          </p:cNvSpPr>
          <p:nvPr>
            <p:ph type="body" sz="quarter" idx="11" hasCustomPrompt="1"/>
          </p:nvPr>
        </p:nvSpPr>
        <p:spPr>
          <a:xfrm>
            <a:off x="626736" y="1412875"/>
            <a:ext cx="11082915" cy="218521"/>
          </a:xfrm>
        </p:spPr>
        <p:txBody>
          <a:bodyPr wrap="square">
            <a:spAutoFit/>
          </a:bodyPr>
          <a:lstStyle>
            <a:lvl1pPr>
              <a:defRPr sz="1399"/>
            </a:lvl1pPr>
          </a:lstStyle>
          <a:p>
            <a:pPr lvl="0"/>
            <a:r>
              <a:rPr lang="en-US" noProof="0"/>
              <a:t>Title (description of slide content), Arial 14 </a:t>
            </a:r>
            <a:r>
              <a:rPr lang="en-US" noProof="0" err="1"/>
              <a:t>pt</a:t>
            </a:r>
            <a:r>
              <a:rPr lang="en-US" noProof="0"/>
              <a:t>, maximum of 1 line</a:t>
            </a:r>
          </a:p>
        </p:txBody>
      </p:sp>
    </p:spTree>
    <p:custDataLst>
      <p:tags r:id="rId1"/>
    </p:custDataLst>
    <p:extLst>
      <p:ext uri="{BB962C8B-B14F-4D97-AF65-F5344CB8AC3E}">
        <p14:creationId xmlns:p14="http://schemas.microsoft.com/office/powerpoint/2010/main" val="293532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Partly bleed color area 4">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CAA5B86-D6D2-48E1-A718-F4740661587C}"/>
              </a:ext>
            </a:extLst>
          </p:cNvPr>
          <p:cNvSpPr/>
          <p:nvPr userDrawn="1"/>
        </p:nvSpPr>
        <p:spPr bwMode="invGray">
          <a:xfrm>
            <a:off x="-1" y="1"/>
            <a:ext cx="4225926" cy="6857998"/>
          </a:xfrm>
          <a:prstGeom prst="rect">
            <a:avLst/>
          </a:prstGeom>
          <a:gradFill flip="none" rotWithShape="1">
            <a:gsLst>
              <a:gs pos="0">
                <a:schemeClr val="accent2"/>
              </a:gs>
              <a:gs pos="7000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798">
              <a:solidFill>
                <a:schemeClr val="tx1"/>
              </a:solidFill>
            </a:endParaRPr>
          </a:p>
        </p:txBody>
      </p:sp>
      <p:sp>
        <p:nvSpPr>
          <p:cNvPr id="2" name="Title">
            <a:extLst>
              <a:ext uri="{FF2B5EF4-FFF2-40B4-BE49-F238E27FC236}">
                <a16:creationId xmlns:a16="http://schemas.microsoft.com/office/drawing/2014/main" id="{A506C2C1-E8E5-4190-B0E4-8D8FC817B35E}"/>
              </a:ext>
            </a:extLst>
          </p:cNvPr>
          <p:cNvSpPr>
            <a:spLocks noGrp="1"/>
          </p:cNvSpPr>
          <p:nvPr>
            <p:ph type="title"/>
          </p:nvPr>
        </p:nvSpPr>
        <p:spPr>
          <a:xfrm>
            <a:off x="4225925" y="1"/>
            <a:ext cx="7488238" cy="1414462"/>
          </a:xfrm>
        </p:spPr>
        <p:txBody>
          <a:bodyPr/>
          <a:lstStyle/>
          <a:p>
            <a:r>
              <a:rPr lang="en-US"/>
              <a:t>Click to edit Master title style</a:t>
            </a:r>
          </a:p>
        </p:txBody>
      </p:sp>
      <p:sp>
        <p:nvSpPr>
          <p:cNvPr id="11" name="Copy 1">
            <a:extLst>
              <a:ext uri="{FF2B5EF4-FFF2-40B4-BE49-F238E27FC236}">
                <a16:creationId xmlns:a16="http://schemas.microsoft.com/office/drawing/2014/main" id="{756262E2-8F38-4C0F-A3F9-8F59D3EABBE4}"/>
              </a:ext>
            </a:extLst>
          </p:cNvPr>
          <p:cNvSpPr>
            <a:spLocks noGrp="1"/>
          </p:cNvSpPr>
          <p:nvPr>
            <p:ph sz="quarter" idx="11" hasCustomPrompt="1"/>
          </p:nvPr>
        </p:nvSpPr>
        <p:spPr>
          <a:xfrm>
            <a:off x="627065" y="1702800"/>
            <a:ext cx="3312000" cy="4464050"/>
          </a:xfrm>
        </p:spPr>
        <p:txBody>
          <a:bodyPr lIns="0"/>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py 2">
            <a:extLst>
              <a:ext uri="{FF2B5EF4-FFF2-40B4-BE49-F238E27FC236}">
                <a16:creationId xmlns:a16="http://schemas.microsoft.com/office/drawing/2014/main" id="{0C7A0882-840F-46D5-B681-43C58151C831}"/>
              </a:ext>
            </a:extLst>
          </p:cNvPr>
          <p:cNvSpPr>
            <a:spLocks noGrp="1"/>
          </p:cNvSpPr>
          <p:nvPr>
            <p:ph sz="quarter" idx="10" hasCustomPrompt="1"/>
          </p:nvPr>
        </p:nvSpPr>
        <p:spPr>
          <a:xfrm>
            <a:off x="4852990" y="1702800"/>
            <a:ext cx="6861174" cy="4464050"/>
          </a:xfrm>
        </p:spPr>
        <p:txBody>
          <a:bodyPr lIns="0"/>
          <a:lstStyle>
            <a:lvl1pP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age">
            <a:extLst>
              <a:ext uri="{FF2B5EF4-FFF2-40B4-BE49-F238E27FC236}">
                <a16:creationId xmlns:a16="http://schemas.microsoft.com/office/drawing/2014/main" id="{0A81FD87-E05D-463F-95C1-4A49C99D181A}"/>
              </a:ext>
            </a:extLst>
          </p:cNvPr>
          <p:cNvSpPr txBox="1"/>
          <p:nvPr userDrawn="1"/>
        </p:nvSpPr>
        <p:spPr>
          <a:xfrm>
            <a:off x="11364002" y="6166800"/>
            <a:ext cx="828000" cy="360000"/>
          </a:xfrm>
          <a:prstGeom prst="rect">
            <a:avLst/>
          </a:prstGeom>
          <a:noFill/>
        </p:spPr>
        <p:txBody>
          <a:bodyPr wrap="square" lIns="0" tIns="0" rIns="481898" bIns="35962" rtlCol="0" anchor="b">
            <a:noAutofit/>
          </a:bodyPr>
          <a:lstStyle/>
          <a:p>
            <a:pPr algn="r"/>
            <a:fld id="{6F7EFBA6-8CEB-40F4-B709-F27F7004ACFC}" type="slidenum">
              <a:rPr lang="en-US" sz="999" b="1" noProof="0" smtClean="0">
                <a:solidFill>
                  <a:schemeClr val="tx1"/>
                </a:solidFill>
              </a:rPr>
              <a:t>‹#›</a:t>
            </a:fld>
            <a:endParaRPr lang="en-US" sz="999" b="1" noProof="0">
              <a:solidFill>
                <a:schemeClr val="tx1"/>
              </a:solidFill>
            </a:endParaRPr>
          </a:p>
        </p:txBody>
      </p:sp>
      <p:sp>
        <p:nvSpPr>
          <p:cNvPr id="9" name="Copyright">
            <a:extLst>
              <a:ext uri="{FF2B5EF4-FFF2-40B4-BE49-F238E27FC236}">
                <a16:creationId xmlns:a16="http://schemas.microsoft.com/office/drawing/2014/main" id="{036B72CB-5D70-4EA9-A498-68159A3DF9D0}"/>
              </a:ext>
            </a:extLst>
          </p:cNvPr>
          <p:cNvSpPr txBox="1"/>
          <p:nvPr userDrawn="1"/>
        </p:nvSpPr>
        <p:spPr>
          <a:xfrm>
            <a:off x="8676862" y="6526800"/>
            <a:ext cx="3515138" cy="331200"/>
          </a:xfrm>
          <a:prstGeom prst="rect">
            <a:avLst/>
          </a:prstGeom>
          <a:noFill/>
        </p:spPr>
        <p:txBody>
          <a:bodyPr wrap="square" lIns="626400" tIns="0" rIns="482400" bIns="0" rtlCol="0" anchor="ctr">
            <a:noAutofit/>
          </a:bodyPr>
          <a:lstStyle/>
          <a:p>
            <a:pPr algn="r"/>
            <a:r>
              <a:rPr lang="en-US" sz="1000" b="0" noProof="0">
                <a:solidFill>
                  <a:schemeClr val="tx1"/>
                </a:solidFill>
              </a:rPr>
              <a:t>Unrestricted © Siemens Energy, 2022</a:t>
            </a:r>
          </a:p>
        </p:txBody>
      </p:sp>
      <p:sp>
        <p:nvSpPr>
          <p:cNvPr id="14" name="License statement">
            <a:extLst>
              <a:ext uri="{FF2B5EF4-FFF2-40B4-BE49-F238E27FC236}">
                <a16:creationId xmlns:a16="http://schemas.microsoft.com/office/drawing/2014/main" id="{6C1B0791-9C44-447A-B6CE-3D53DD7C77B7}"/>
              </a:ext>
            </a:extLst>
          </p:cNvPr>
          <p:cNvSpPr txBox="1"/>
          <p:nvPr userDrawn="1"/>
        </p:nvSpPr>
        <p:spPr>
          <a:xfrm>
            <a:off x="4047571" y="6526800"/>
            <a:ext cx="4402800" cy="331200"/>
          </a:xfrm>
          <a:prstGeom prst="rect">
            <a:avLst/>
          </a:prstGeom>
          <a:noFill/>
        </p:spPr>
        <p:txBody>
          <a:bodyPr wrap="square" lIns="0" tIns="0" rIns="0" bIns="0" rtlCol="0" anchor="ctr">
            <a:noAutofit/>
          </a:bodyPr>
          <a:lstStyle/>
          <a:p>
            <a:pPr algn="ctr"/>
            <a:r>
              <a:rPr lang="en-US" sz="1000" b="0" noProof="0">
                <a:solidFill>
                  <a:schemeClr val="accent6"/>
                </a:solidFill>
              </a:rPr>
              <a:t>Siemens Energy is a trademark licensed by Siemens AG.</a:t>
            </a:r>
          </a:p>
        </p:txBody>
      </p:sp>
      <p:pic>
        <p:nvPicPr>
          <p:cNvPr id="10" name="Logo">
            <a:extLst>
              <a:ext uri="{FF2B5EF4-FFF2-40B4-BE49-F238E27FC236}">
                <a16:creationId xmlns:a16="http://schemas.microsoft.com/office/drawing/2014/main" id="{F0CB52BA-8972-48C1-B559-7EE94E3705A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bwMode="black">
          <a:xfrm>
            <a:off x="10274163" y="468926"/>
            <a:ext cx="1439999" cy="496808"/>
          </a:xfrm>
          <a:prstGeom prst="rect">
            <a:avLst/>
          </a:prstGeom>
        </p:spPr>
      </p:pic>
    </p:spTree>
    <p:extLst>
      <p:ext uri="{BB962C8B-B14F-4D97-AF65-F5344CB8AC3E}">
        <p14:creationId xmlns:p14="http://schemas.microsoft.com/office/powerpoint/2010/main" val="41246051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80">
          <p15:clr>
            <a:srgbClr val="009999"/>
          </p15:clr>
        </p15:guide>
        <p15:guide id="3" pos="3056">
          <p15:clr>
            <a:srgbClr val="009999"/>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Full bleed image">
    <p:bg>
      <p:bgPr>
        <a:solidFill>
          <a:srgbClr val="000000"/>
        </a:solidFill>
        <a:effectLst/>
      </p:bgPr>
    </p:bg>
    <p:spTree>
      <p:nvGrpSpPr>
        <p:cNvPr id="1" name=""/>
        <p:cNvGrpSpPr/>
        <p:nvPr/>
      </p:nvGrpSpPr>
      <p:grpSpPr>
        <a:xfrm>
          <a:off x="0" y="0"/>
          <a:ext cx="0" cy="0"/>
          <a:chOff x="0" y="0"/>
          <a:chExt cx="0" cy="0"/>
        </a:xfrm>
      </p:grpSpPr>
      <p:sp>
        <p:nvSpPr>
          <p:cNvPr id="5" name="Image">
            <a:extLst>
              <a:ext uri="{FF2B5EF4-FFF2-40B4-BE49-F238E27FC236}">
                <a16:creationId xmlns:a16="http://schemas.microsoft.com/office/drawing/2014/main" id="{A6102796-3A6D-4504-AE4D-6DAD764461A5}"/>
              </a:ext>
            </a:extLst>
          </p:cNvPr>
          <p:cNvSpPr>
            <a:spLocks noGrp="1"/>
          </p:cNvSpPr>
          <p:nvPr>
            <p:ph type="pic" sz="quarter" idx="10" hasCustomPrompt="1"/>
          </p:nvPr>
        </p:nvSpPr>
        <p:spPr>
          <a:xfrm>
            <a:off x="0" y="0"/>
            <a:ext cx="12192000" cy="6858000"/>
          </a:xfrm>
          <a:solidFill>
            <a:schemeClr val="accent6"/>
          </a:solidFill>
        </p:spPr>
        <p:txBody>
          <a:bodyPr lIns="626400" tIns="234000" rIns="482400" bIns="626400" anchor="b" anchorCtr="0"/>
          <a:lstStyle>
            <a:lvl1pPr algn="r">
              <a:defRPr/>
            </a:lvl1pPr>
          </a:lstStyle>
          <a:p>
            <a:r>
              <a:rPr lang="en-US"/>
              <a:t>Click on the </a:t>
            </a:r>
            <a:r>
              <a:rPr lang="en-US" err="1"/>
              <a:t>ico</a:t>
            </a:r>
            <a:r>
              <a:rPr lang="en-US"/>
              <a:t> to add a </a:t>
            </a:r>
            <a:br>
              <a:rPr lang="en-US"/>
            </a:br>
            <a:r>
              <a:rPr lang="en-US"/>
              <a:t>sufficiently high-contrast image </a:t>
            </a:r>
            <a:br>
              <a:rPr lang="en-US"/>
            </a:br>
            <a:r>
              <a:rPr lang="en-US"/>
              <a:t>so that the heading is easy to read.</a:t>
            </a:r>
          </a:p>
        </p:txBody>
      </p:sp>
      <p:sp>
        <p:nvSpPr>
          <p:cNvPr id="2" name="Title">
            <a:extLst>
              <a:ext uri="{FF2B5EF4-FFF2-40B4-BE49-F238E27FC236}">
                <a16:creationId xmlns:a16="http://schemas.microsoft.com/office/drawing/2014/main" id="{A0C12949-F421-4D93-A5FF-4A495FF402FE}"/>
              </a:ext>
            </a:extLst>
          </p:cNvPr>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991393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Partly bleed color area 1">
    <p:bg>
      <p:bgRef idx="1001">
        <a:schemeClr val="bg1"/>
      </p:bgRef>
    </p:bg>
    <p:spTree>
      <p:nvGrpSpPr>
        <p:cNvPr id="1" name=""/>
        <p:cNvGrpSpPr/>
        <p:nvPr/>
      </p:nvGrpSpPr>
      <p:grpSpPr>
        <a:xfrm>
          <a:off x="0" y="0"/>
          <a:ext cx="0" cy="0"/>
          <a:chOff x="0" y="0"/>
          <a:chExt cx="0" cy="0"/>
        </a:xfrm>
      </p:grpSpPr>
      <p:pic>
        <p:nvPicPr>
          <p:cNvPr id="9" name="Background">
            <a:extLst>
              <a:ext uri="{FF2B5EF4-FFF2-40B4-BE49-F238E27FC236}">
                <a16:creationId xmlns:a16="http://schemas.microsoft.com/office/drawing/2014/main" id="{1B67C6AD-42CF-4549-839D-23FD1107A8C4}"/>
              </a:ext>
            </a:extLst>
          </p:cNvPr>
          <p:cNvPicPr>
            <a:picLocks noChangeAspect="1"/>
          </p:cNvPicPr>
          <p:nvPr/>
        </p:nvPicPr>
        <p:blipFill rotWithShape="1">
          <a:blip r:embed="rId2">
            <a:extLst>
              <a:ext uri="{28A0092B-C50C-407E-A947-70E740481C1C}">
                <a14:useLocalDpi xmlns:a14="http://schemas.microsoft.com/office/drawing/2010/main" val="0"/>
              </a:ext>
            </a:extLst>
          </a:blip>
          <a:srcRect l="51197" t="-4" r="1" b="-1"/>
          <a:stretch/>
        </p:blipFill>
        <p:spPr bwMode="invGray">
          <a:xfrm>
            <a:off x="6242050" y="0"/>
            <a:ext cx="5949950" cy="6857571"/>
          </a:xfrm>
          <a:prstGeom prst="rect">
            <a:avLst/>
          </a:prstGeom>
        </p:spPr>
      </p:pic>
      <p:sp>
        <p:nvSpPr>
          <p:cNvPr id="3" name="Title">
            <a:extLst>
              <a:ext uri="{FF2B5EF4-FFF2-40B4-BE49-F238E27FC236}">
                <a16:creationId xmlns:a16="http://schemas.microsoft.com/office/drawing/2014/main" id="{69754322-9D76-4652-BA00-A16E0E8BC474}"/>
              </a:ext>
            </a:extLst>
          </p:cNvPr>
          <p:cNvSpPr>
            <a:spLocks noGrp="1"/>
          </p:cNvSpPr>
          <p:nvPr>
            <p:ph type="title"/>
          </p:nvPr>
        </p:nvSpPr>
        <p:spPr>
          <a:xfrm>
            <a:off x="1" y="1"/>
            <a:ext cx="6098400" cy="1414462"/>
          </a:xfrm>
        </p:spPr>
        <p:txBody>
          <a:bodyPr/>
          <a:lstStyle/>
          <a:p>
            <a:r>
              <a:rPr lang="en-US"/>
              <a:t>Click to edit Master title style</a:t>
            </a:r>
          </a:p>
        </p:txBody>
      </p:sp>
      <p:sp>
        <p:nvSpPr>
          <p:cNvPr id="11" name="Copy 1">
            <a:extLst>
              <a:ext uri="{FF2B5EF4-FFF2-40B4-BE49-F238E27FC236}">
                <a16:creationId xmlns:a16="http://schemas.microsoft.com/office/drawing/2014/main" id="{756262E2-8F38-4C0F-A3F9-8F59D3EABBE4}"/>
              </a:ext>
            </a:extLst>
          </p:cNvPr>
          <p:cNvSpPr>
            <a:spLocks noGrp="1"/>
          </p:cNvSpPr>
          <p:nvPr>
            <p:ph sz="quarter" idx="11" hasCustomPrompt="1"/>
          </p:nvPr>
        </p:nvSpPr>
        <p:spPr>
          <a:xfrm>
            <a:off x="627063" y="1702800"/>
            <a:ext cx="5468935" cy="4464050"/>
          </a:xfrm>
        </p:spPr>
        <p:txBody>
          <a:bodyPr lIns="0"/>
          <a:lstStyle>
            <a:lvl1pP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py 2">
            <a:extLst>
              <a:ext uri="{FF2B5EF4-FFF2-40B4-BE49-F238E27FC236}">
                <a16:creationId xmlns:a16="http://schemas.microsoft.com/office/drawing/2014/main" id="{0C7A0882-840F-46D5-B681-43C58151C831}"/>
              </a:ext>
            </a:extLst>
          </p:cNvPr>
          <p:cNvSpPr>
            <a:spLocks noGrp="1"/>
          </p:cNvSpPr>
          <p:nvPr>
            <p:ph sz="quarter" idx="10" hasCustomPrompt="1"/>
          </p:nvPr>
        </p:nvSpPr>
        <p:spPr>
          <a:xfrm>
            <a:off x="6868800" y="1702800"/>
            <a:ext cx="4845363" cy="4464050"/>
          </a:xfrm>
        </p:spPr>
        <p:txBody>
          <a:bodyPr lIns="0"/>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Author | Department">
            <a:extLst>
              <a:ext uri="{FF2B5EF4-FFF2-40B4-BE49-F238E27FC236}">
                <a16:creationId xmlns:a16="http://schemas.microsoft.com/office/drawing/2014/main" id="{AF33B1C0-2E11-42BC-A97B-DF29BD3B97B8}"/>
              </a:ext>
            </a:extLst>
          </p:cNvPr>
          <p:cNvSpPr txBox="1"/>
          <p:nvPr/>
        </p:nvSpPr>
        <p:spPr>
          <a:xfrm>
            <a:off x="6242050" y="6166800"/>
            <a:ext cx="5949950" cy="360000"/>
          </a:xfrm>
          <a:prstGeom prst="rect">
            <a:avLst/>
          </a:prstGeom>
          <a:noFill/>
        </p:spPr>
        <p:txBody>
          <a:bodyPr wrap="square" lIns="0" tIns="0" rIns="835200" bIns="36000" rtlCol="0" anchor="b">
            <a:noAutofit/>
          </a:bodyPr>
          <a:lstStyle/>
          <a:p>
            <a:pPr algn="r"/>
            <a:r>
              <a:rPr lang="en-US" sz="1000" b="0" noProof="0">
                <a:solidFill>
                  <a:schemeClr val="bg1"/>
                </a:solidFill>
              </a:rPr>
              <a:t>Author | Department</a:t>
            </a:r>
          </a:p>
        </p:txBody>
      </p:sp>
      <p:sp>
        <p:nvSpPr>
          <p:cNvPr id="17" name="Copyright">
            <a:extLst>
              <a:ext uri="{FF2B5EF4-FFF2-40B4-BE49-F238E27FC236}">
                <a16:creationId xmlns:a16="http://schemas.microsoft.com/office/drawing/2014/main" id="{C6BE5120-1513-4265-A6B3-3B42254A34FF}"/>
              </a:ext>
            </a:extLst>
          </p:cNvPr>
          <p:cNvSpPr txBox="1"/>
          <p:nvPr/>
        </p:nvSpPr>
        <p:spPr>
          <a:xfrm>
            <a:off x="6242050" y="6526800"/>
            <a:ext cx="5949950" cy="331200"/>
          </a:xfrm>
          <a:prstGeom prst="rect">
            <a:avLst/>
          </a:prstGeom>
          <a:noFill/>
        </p:spPr>
        <p:txBody>
          <a:bodyPr wrap="square" lIns="626400" tIns="0" rIns="482400" bIns="0" rtlCol="0" anchor="t">
            <a:noAutofit/>
          </a:bodyPr>
          <a:lstStyle/>
          <a:p>
            <a:pPr algn="r"/>
            <a:r>
              <a:rPr lang="en-US" sz="1000" b="0" noProof="0">
                <a:solidFill>
                  <a:schemeClr val="bg1"/>
                </a:solidFill>
              </a:rPr>
              <a:t>Restricted © Siemens Energy, 2022</a:t>
            </a:r>
          </a:p>
        </p:txBody>
      </p:sp>
      <p:sp>
        <p:nvSpPr>
          <p:cNvPr id="18" name="Page">
            <a:extLst>
              <a:ext uri="{FF2B5EF4-FFF2-40B4-BE49-F238E27FC236}">
                <a16:creationId xmlns:a16="http://schemas.microsoft.com/office/drawing/2014/main" id="{0A81FD87-E05D-463F-95C1-4A49C99D181A}"/>
              </a:ext>
            </a:extLst>
          </p:cNvPr>
          <p:cNvSpPr txBox="1"/>
          <p:nvPr/>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en-US" sz="1000" b="1" noProof="0" smtClean="0">
                <a:solidFill>
                  <a:schemeClr val="bg1"/>
                </a:solidFill>
              </a:rPr>
              <a:t>‹#›</a:t>
            </a:fld>
            <a:endParaRPr lang="en-US" sz="1000" b="1" noProof="0">
              <a:solidFill>
                <a:schemeClr val="bg1"/>
              </a:solidFill>
            </a:endParaRPr>
          </a:p>
        </p:txBody>
      </p:sp>
      <p:sp>
        <p:nvSpPr>
          <p:cNvPr id="19" name="Date">
            <a:extLst>
              <a:ext uri="{FF2B5EF4-FFF2-40B4-BE49-F238E27FC236}">
                <a16:creationId xmlns:a16="http://schemas.microsoft.com/office/drawing/2014/main" id="{21CEE93F-0590-461F-A26C-B76B7B67C05B}"/>
              </a:ext>
            </a:extLst>
          </p:cNvPr>
          <p:cNvSpPr txBox="1"/>
          <p:nvPr/>
        </p:nvSpPr>
        <p:spPr>
          <a:xfrm>
            <a:off x="-1" y="6526800"/>
            <a:ext cx="1692000" cy="331200"/>
          </a:xfrm>
          <a:prstGeom prst="rect">
            <a:avLst/>
          </a:prstGeom>
          <a:noFill/>
        </p:spPr>
        <p:txBody>
          <a:bodyPr wrap="square" lIns="626400" tIns="0" rIns="0" bIns="36000" rtlCol="0" anchor="t">
            <a:noAutofit/>
          </a:bodyPr>
          <a:lstStyle/>
          <a:p>
            <a:pPr algn="l"/>
            <a:r>
              <a:rPr lang="en-US" sz="1000" b="0" noProof="0">
                <a:solidFill>
                  <a:schemeClr val="tx1"/>
                </a:solidFill>
              </a:rPr>
              <a:t>YYYY-MM-DD</a:t>
            </a:r>
          </a:p>
        </p:txBody>
      </p:sp>
    </p:spTree>
    <p:extLst>
      <p:ext uri="{BB962C8B-B14F-4D97-AF65-F5344CB8AC3E}">
        <p14:creationId xmlns:p14="http://schemas.microsoft.com/office/powerpoint/2010/main" val="34693199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26">
          <p15:clr>
            <a:srgbClr val="009999"/>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picture">
    <p:bg>
      <p:bgRef idx="1001">
        <a:schemeClr val="bg1"/>
      </p:bgRef>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8200F47-5464-4445-BC56-A8A5791F95EF}"/>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2" y="1414800"/>
            <a:ext cx="5614988" cy="3114000"/>
          </a:xfrm>
        </p:spPr>
        <p:txBody>
          <a:bodyPr lIns="0" tIns="0" bIns="0" anchor="b"/>
          <a:lstStyle>
            <a:lvl1pPr algn="l">
              <a:defRPr sz="4400">
                <a:solidFill>
                  <a:schemeClr val="tx1"/>
                </a:solidFill>
              </a:defRPr>
            </a:lvl1pPr>
          </a:lstStyle>
          <a:p>
            <a:r>
              <a:rPr lang="de-DE"/>
              <a:t>Click to edit Master title style</a:t>
            </a:r>
            <a:endParaRPr lang="de-DE" dirty="0"/>
          </a:p>
        </p:txBody>
      </p:sp>
      <p:sp>
        <p:nvSpPr>
          <p:cNvPr id="3" name="Subtitle">
            <a:extLst>
              <a:ext uri="{FF2B5EF4-FFF2-40B4-BE49-F238E27FC236}">
                <a16:creationId xmlns:a16="http://schemas.microsoft.com/office/drawing/2014/main" id="{6800291B-8951-48A6-AA08-05DDABDCE8A0}"/>
              </a:ext>
            </a:extLst>
          </p:cNvPr>
          <p:cNvSpPr>
            <a:spLocks noGrp="1"/>
          </p:cNvSpPr>
          <p:nvPr userDrawn="1">
            <p:ph type="subTitle" idx="1" hasCustomPrompt="1"/>
          </p:nvPr>
        </p:nvSpPr>
        <p:spPr>
          <a:xfrm>
            <a:off x="627064" y="4528800"/>
            <a:ext cx="5614986"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20" name="Copyright">
            <a:extLst>
              <a:ext uri="{FF2B5EF4-FFF2-40B4-BE49-F238E27FC236}">
                <a16:creationId xmlns:a16="http://schemas.microsoft.com/office/drawing/2014/main" id="{D9F34F5F-2345-489B-AB7D-E407430D36F8}"/>
              </a:ext>
            </a:extLst>
          </p:cNvPr>
          <p:cNvSpPr txBox="1"/>
          <p:nvPr userDrawn="1"/>
        </p:nvSpPr>
        <p:spPr>
          <a:xfrm>
            <a:off x="6242050" y="6526800"/>
            <a:ext cx="5949950" cy="331200"/>
          </a:xfrm>
          <a:prstGeom prst="rect">
            <a:avLst/>
          </a:prstGeom>
          <a:noFill/>
        </p:spPr>
        <p:txBody>
          <a:bodyPr wrap="square" lIns="626400" tIns="0" rIns="482400" bIns="0" rtlCol="0">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9" name="License statement">
            <a:extLst>
              <a:ext uri="{FF2B5EF4-FFF2-40B4-BE49-F238E27FC236}">
                <a16:creationId xmlns:a16="http://schemas.microsoft.com/office/drawing/2014/main" id="{239D0E4B-66A6-4FE5-BA27-541046B3DA99}"/>
              </a:ext>
            </a:extLst>
          </p:cNvPr>
          <p:cNvSpPr txBox="1"/>
          <p:nvPr userDrawn="1"/>
        </p:nvSpPr>
        <p:spPr>
          <a:xfrm>
            <a:off x="627063" y="6526800"/>
            <a:ext cx="5468936" cy="331200"/>
          </a:xfrm>
          <a:prstGeom prst="rect">
            <a:avLst/>
          </a:prstGeom>
          <a:noFill/>
        </p:spPr>
        <p:txBody>
          <a:bodyPr wrap="square" lIns="0" tIns="0" rIns="0" bIns="0" rtlCol="0" anchor="t">
            <a:noAutofit/>
          </a:bodyPr>
          <a:lstStyle/>
          <a:p>
            <a:pPr algn="l"/>
            <a:r>
              <a:rPr lang="de-DE" sz="1000" b="0" noProof="0" dirty="0">
                <a:solidFill>
                  <a:schemeClr val="accent6"/>
                </a:solidFill>
              </a:rPr>
              <a:t>Siemens Energy </a:t>
            </a:r>
            <a:r>
              <a:rPr lang="de-DE" sz="1000" b="0" noProof="0" dirty="0" err="1">
                <a:solidFill>
                  <a:schemeClr val="accent6"/>
                </a:solidFill>
              </a:rPr>
              <a:t>is</a:t>
            </a:r>
            <a:r>
              <a:rPr lang="de-DE" sz="1000" b="0" noProof="0" dirty="0">
                <a:solidFill>
                  <a:schemeClr val="accent6"/>
                </a:solidFill>
              </a:rPr>
              <a:t> a registered </a:t>
            </a:r>
            <a:r>
              <a:rPr lang="de-DE" sz="1000" b="0" noProof="0" dirty="0" err="1">
                <a:solidFill>
                  <a:schemeClr val="accent6"/>
                </a:solidFill>
              </a:rPr>
              <a:t>trademark</a:t>
            </a:r>
            <a:r>
              <a:rPr lang="de-DE" sz="1000" b="0" noProof="0" dirty="0">
                <a:solidFill>
                  <a:schemeClr val="accent6"/>
                </a:solidFill>
              </a:rPr>
              <a:t> </a:t>
            </a:r>
            <a:r>
              <a:rPr lang="de-DE" sz="1000" b="0" noProof="0" dirty="0" err="1">
                <a:solidFill>
                  <a:schemeClr val="accent6"/>
                </a:solidFill>
              </a:rPr>
              <a:t>licensed</a:t>
            </a:r>
            <a:r>
              <a:rPr lang="de-DE" sz="1000" b="0" noProof="0" dirty="0">
                <a:solidFill>
                  <a:schemeClr val="accent6"/>
                </a:solidFill>
              </a:rPr>
              <a:t> </a:t>
            </a:r>
            <a:r>
              <a:rPr lang="de-DE" sz="1000" b="0" noProof="0" dirty="0" err="1">
                <a:solidFill>
                  <a:schemeClr val="accent6"/>
                </a:solidFill>
              </a:rPr>
              <a:t>by</a:t>
            </a:r>
            <a:r>
              <a:rPr lang="de-DE" sz="1000" b="0" noProof="0" dirty="0">
                <a:solidFill>
                  <a:schemeClr val="accent6"/>
                </a:solidFill>
              </a:rPr>
              <a:t> Siemens AG.</a:t>
            </a:r>
          </a:p>
        </p:txBody>
      </p:sp>
      <p:pic>
        <p:nvPicPr>
          <p:cNvPr id="10" name="Logo">
            <a:extLst>
              <a:ext uri="{FF2B5EF4-FFF2-40B4-BE49-F238E27FC236}">
                <a16:creationId xmlns:a16="http://schemas.microsoft.com/office/drawing/2014/main" id="{BDE6CC66-01ED-4C38-82FB-6CE0F487EF18}"/>
              </a:ext>
            </a:extLst>
          </p:cNvPr>
          <p:cNvPicPr>
            <a:picLocks noChangeAspect="1"/>
          </p:cNvPicPr>
          <p:nvPr userDrawn="1"/>
        </p:nvPicPr>
        <p:blipFill>
          <a:blip r:embed="rId3"/>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42163128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picture 2">
    <p:bg>
      <p:bgRef idx="1001">
        <a:schemeClr val="bg1"/>
      </p:bgRef>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6FE31343-DBA1-4E1C-B310-3652C708DB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845" t="23917" r="40484" b="34416"/>
          <a:stretch/>
        </p:blipFill>
        <p:spPr bwMode="invGray">
          <a:xfrm>
            <a:off x="0" y="636"/>
            <a:ext cx="12193200" cy="6858000"/>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2" y="1414800"/>
            <a:ext cx="5614988" cy="3114000"/>
          </a:xfrm>
        </p:spPr>
        <p:txBody>
          <a:bodyPr lIns="0" tIns="0" bIns="0" anchor="b"/>
          <a:lstStyle>
            <a:lvl1pPr algn="l">
              <a:defRPr sz="4400">
                <a:solidFill>
                  <a:schemeClr val="tx1"/>
                </a:solidFill>
              </a:defRPr>
            </a:lvl1pPr>
          </a:lstStyle>
          <a:p>
            <a:r>
              <a:rPr lang="de-DE"/>
              <a:t>Click to edit Master title style</a:t>
            </a:r>
            <a:endParaRPr lang="de-DE" dirty="0"/>
          </a:p>
        </p:txBody>
      </p:sp>
      <p:sp>
        <p:nvSpPr>
          <p:cNvPr id="3" name="Subtitle">
            <a:extLst>
              <a:ext uri="{FF2B5EF4-FFF2-40B4-BE49-F238E27FC236}">
                <a16:creationId xmlns:a16="http://schemas.microsoft.com/office/drawing/2014/main" id="{6800291B-8951-48A6-AA08-05DDABDCE8A0}"/>
              </a:ext>
            </a:extLst>
          </p:cNvPr>
          <p:cNvSpPr>
            <a:spLocks noGrp="1"/>
          </p:cNvSpPr>
          <p:nvPr userDrawn="1">
            <p:ph type="subTitle" idx="1" hasCustomPrompt="1"/>
          </p:nvPr>
        </p:nvSpPr>
        <p:spPr>
          <a:xfrm>
            <a:off x="627064" y="4528800"/>
            <a:ext cx="5614986"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20" name="Copyright">
            <a:extLst>
              <a:ext uri="{FF2B5EF4-FFF2-40B4-BE49-F238E27FC236}">
                <a16:creationId xmlns:a16="http://schemas.microsoft.com/office/drawing/2014/main" id="{D9F34F5F-2345-489B-AB7D-E407430D36F8}"/>
              </a:ext>
            </a:extLst>
          </p:cNvPr>
          <p:cNvSpPr txBox="1"/>
          <p:nvPr userDrawn="1"/>
        </p:nvSpPr>
        <p:spPr>
          <a:xfrm>
            <a:off x="6242050" y="6526800"/>
            <a:ext cx="5949950" cy="331200"/>
          </a:xfrm>
          <a:prstGeom prst="rect">
            <a:avLst/>
          </a:prstGeom>
          <a:noFill/>
        </p:spPr>
        <p:txBody>
          <a:bodyPr wrap="square" lIns="626400" tIns="0" rIns="482400" bIns="0" rtlCol="0">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9" name="License statement">
            <a:extLst>
              <a:ext uri="{FF2B5EF4-FFF2-40B4-BE49-F238E27FC236}">
                <a16:creationId xmlns:a16="http://schemas.microsoft.com/office/drawing/2014/main" id="{76370656-D639-4E4F-858E-95D5F039AB42}"/>
              </a:ext>
            </a:extLst>
          </p:cNvPr>
          <p:cNvSpPr txBox="1"/>
          <p:nvPr userDrawn="1"/>
        </p:nvSpPr>
        <p:spPr>
          <a:xfrm>
            <a:off x="627063" y="6526800"/>
            <a:ext cx="5468936"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11" name="Logo">
            <a:extLst>
              <a:ext uri="{FF2B5EF4-FFF2-40B4-BE49-F238E27FC236}">
                <a16:creationId xmlns:a16="http://schemas.microsoft.com/office/drawing/2014/main" id="{25CE1A5C-9916-4F19-AAA4-EDA02A87A1BA}"/>
              </a:ext>
            </a:extLst>
          </p:cNvPr>
          <p:cNvPicPr>
            <a:picLocks noChangeAspect="1"/>
          </p:cNvPicPr>
          <p:nvPr userDrawn="1"/>
        </p:nvPicPr>
        <p:blipFill>
          <a:blip r:embed="rId4"/>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54282473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picture 3">
    <p:bg>
      <p:bgRef idx="1001">
        <a:schemeClr val="bg1"/>
      </p:bgRef>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6FE31343-DBA1-4E1C-B310-3652C708DB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0183" t="26979" r="38146" b="31354"/>
          <a:stretch/>
        </p:blipFill>
        <p:spPr bwMode="invGray">
          <a:xfrm>
            <a:off x="1358" y="424"/>
            <a:ext cx="12193200" cy="6858000"/>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2" y="1414800"/>
            <a:ext cx="5614988" cy="3114000"/>
          </a:xfrm>
        </p:spPr>
        <p:txBody>
          <a:bodyPr lIns="0" tIns="0" bIns="0" anchor="b"/>
          <a:lstStyle>
            <a:lvl1pPr algn="l">
              <a:defRPr sz="4400">
                <a:solidFill>
                  <a:schemeClr val="tx1"/>
                </a:solidFill>
              </a:defRPr>
            </a:lvl1pPr>
          </a:lstStyle>
          <a:p>
            <a:r>
              <a:rPr lang="de-DE"/>
              <a:t>Click to edit Master title style</a:t>
            </a:r>
            <a:endParaRPr lang="de-DE" dirty="0"/>
          </a:p>
        </p:txBody>
      </p:sp>
      <p:sp>
        <p:nvSpPr>
          <p:cNvPr id="3" name="Subtitle">
            <a:extLst>
              <a:ext uri="{FF2B5EF4-FFF2-40B4-BE49-F238E27FC236}">
                <a16:creationId xmlns:a16="http://schemas.microsoft.com/office/drawing/2014/main" id="{6800291B-8951-48A6-AA08-05DDABDCE8A0}"/>
              </a:ext>
            </a:extLst>
          </p:cNvPr>
          <p:cNvSpPr>
            <a:spLocks noGrp="1"/>
          </p:cNvSpPr>
          <p:nvPr userDrawn="1">
            <p:ph type="subTitle" idx="1" hasCustomPrompt="1"/>
          </p:nvPr>
        </p:nvSpPr>
        <p:spPr>
          <a:xfrm>
            <a:off x="627064" y="4528800"/>
            <a:ext cx="5614986"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20" name="Copyright">
            <a:extLst>
              <a:ext uri="{FF2B5EF4-FFF2-40B4-BE49-F238E27FC236}">
                <a16:creationId xmlns:a16="http://schemas.microsoft.com/office/drawing/2014/main" id="{D9F34F5F-2345-489B-AB7D-E407430D36F8}"/>
              </a:ext>
            </a:extLst>
          </p:cNvPr>
          <p:cNvSpPr txBox="1"/>
          <p:nvPr userDrawn="1"/>
        </p:nvSpPr>
        <p:spPr>
          <a:xfrm>
            <a:off x="6242050" y="6526800"/>
            <a:ext cx="5949950" cy="331200"/>
          </a:xfrm>
          <a:prstGeom prst="rect">
            <a:avLst/>
          </a:prstGeom>
          <a:noFill/>
        </p:spPr>
        <p:txBody>
          <a:bodyPr wrap="square" lIns="626400" tIns="0" rIns="482400" bIns="0" rtlCol="0">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9" name="License statement">
            <a:extLst>
              <a:ext uri="{FF2B5EF4-FFF2-40B4-BE49-F238E27FC236}">
                <a16:creationId xmlns:a16="http://schemas.microsoft.com/office/drawing/2014/main" id="{990571EA-906B-4464-A50B-507D49D861B2}"/>
              </a:ext>
            </a:extLst>
          </p:cNvPr>
          <p:cNvSpPr txBox="1"/>
          <p:nvPr userDrawn="1"/>
        </p:nvSpPr>
        <p:spPr>
          <a:xfrm>
            <a:off x="627063" y="6526800"/>
            <a:ext cx="5468936"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11" name="Logo">
            <a:extLst>
              <a:ext uri="{FF2B5EF4-FFF2-40B4-BE49-F238E27FC236}">
                <a16:creationId xmlns:a16="http://schemas.microsoft.com/office/drawing/2014/main" id="{BB81BE19-DE56-4F9F-AB66-D4BBF7C27085}"/>
              </a:ext>
            </a:extLst>
          </p:cNvPr>
          <p:cNvPicPr>
            <a:picLocks noChangeAspect="1"/>
          </p:cNvPicPr>
          <p:nvPr userDrawn="1"/>
        </p:nvPicPr>
        <p:blipFill>
          <a:blip r:embed="rId4"/>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24193551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picture 4">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723649C-7473-4823-A20E-86897BB83BD5}"/>
              </a:ext>
            </a:extLst>
          </p:cNvPr>
          <p:cNvPicPr>
            <a:picLocks noChangeAspect="1"/>
          </p:cNvPicPr>
          <p:nvPr userDrawn="1"/>
        </p:nvPicPr>
        <p:blipFill rotWithShape="1">
          <a:blip r:embed="rId2"/>
          <a:srcRect t="8589" r="12403" b="8287"/>
          <a:stretch/>
        </p:blipFill>
        <p:spPr>
          <a:xfrm>
            <a:off x="1374793" y="1"/>
            <a:ext cx="10817207" cy="6858000"/>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2" y="1414800"/>
            <a:ext cx="5614988" cy="3114000"/>
          </a:xfrm>
        </p:spPr>
        <p:txBody>
          <a:bodyPr lIns="0" tIns="0" bIns="0" anchor="b"/>
          <a:lstStyle>
            <a:lvl1pPr algn="l">
              <a:defRPr sz="4400">
                <a:solidFill>
                  <a:schemeClr val="tx1"/>
                </a:solidFill>
              </a:defRPr>
            </a:lvl1pPr>
          </a:lstStyle>
          <a:p>
            <a:r>
              <a:rPr lang="de-DE"/>
              <a:t>Click to edit Master title style</a:t>
            </a:r>
            <a:endParaRPr lang="de-DE" dirty="0"/>
          </a:p>
        </p:txBody>
      </p:sp>
      <p:sp>
        <p:nvSpPr>
          <p:cNvPr id="3" name="Subtitle">
            <a:extLst>
              <a:ext uri="{FF2B5EF4-FFF2-40B4-BE49-F238E27FC236}">
                <a16:creationId xmlns:a16="http://schemas.microsoft.com/office/drawing/2014/main" id="{6800291B-8951-48A6-AA08-05DDABDCE8A0}"/>
              </a:ext>
            </a:extLst>
          </p:cNvPr>
          <p:cNvSpPr>
            <a:spLocks noGrp="1"/>
          </p:cNvSpPr>
          <p:nvPr userDrawn="1">
            <p:ph type="subTitle" idx="1" hasCustomPrompt="1"/>
          </p:nvPr>
        </p:nvSpPr>
        <p:spPr>
          <a:xfrm>
            <a:off x="627064" y="4528800"/>
            <a:ext cx="5614986"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20" name="Copyright">
            <a:extLst>
              <a:ext uri="{FF2B5EF4-FFF2-40B4-BE49-F238E27FC236}">
                <a16:creationId xmlns:a16="http://schemas.microsoft.com/office/drawing/2014/main" id="{D9F34F5F-2345-489B-AB7D-E407430D36F8}"/>
              </a:ext>
            </a:extLst>
          </p:cNvPr>
          <p:cNvSpPr txBox="1"/>
          <p:nvPr userDrawn="1"/>
        </p:nvSpPr>
        <p:spPr>
          <a:xfrm>
            <a:off x="6242050" y="6526800"/>
            <a:ext cx="5949950" cy="331200"/>
          </a:xfrm>
          <a:prstGeom prst="rect">
            <a:avLst/>
          </a:prstGeom>
          <a:noFill/>
        </p:spPr>
        <p:txBody>
          <a:bodyPr wrap="square" lIns="626400" tIns="0" rIns="482400" bIns="0" rtlCol="0">
            <a:noAutofit/>
          </a:bodyPr>
          <a:lstStyle/>
          <a:p>
            <a:pPr algn="r"/>
            <a:r>
              <a:rPr lang="de-DE" sz="1000" b="0" noProof="0" dirty="0">
                <a:solidFill>
                  <a:schemeClr val="tx1"/>
                </a:solidFill>
              </a:rPr>
              <a:t>Frei verwendbar © Siemens Energy, 2021</a:t>
            </a:r>
          </a:p>
        </p:txBody>
      </p:sp>
      <p:sp>
        <p:nvSpPr>
          <p:cNvPr id="9" name="License statement">
            <a:extLst>
              <a:ext uri="{FF2B5EF4-FFF2-40B4-BE49-F238E27FC236}">
                <a16:creationId xmlns:a16="http://schemas.microsoft.com/office/drawing/2014/main" id="{4BDFE179-90A8-4E57-BD6D-D55F6E97F6BE}"/>
              </a:ext>
            </a:extLst>
          </p:cNvPr>
          <p:cNvSpPr txBox="1"/>
          <p:nvPr userDrawn="1"/>
        </p:nvSpPr>
        <p:spPr>
          <a:xfrm>
            <a:off x="627063" y="6526800"/>
            <a:ext cx="5468936"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11" name="Logo">
            <a:extLst>
              <a:ext uri="{FF2B5EF4-FFF2-40B4-BE49-F238E27FC236}">
                <a16:creationId xmlns:a16="http://schemas.microsoft.com/office/drawing/2014/main" id="{78ABE4E0-FB97-4BF6-9DC1-70C063009212}"/>
              </a:ext>
            </a:extLst>
          </p:cNvPr>
          <p:cNvPicPr>
            <a:picLocks noChangeAspect="1"/>
          </p:cNvPicPr>
          <p:nvPr userDrawn="1"/>
        </p:nvPicPr>
        <p:blipFill>
          <a:blip r:embed="rId3"/>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207927239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color fill">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3" y="1414800"/>
            <a:ext cx="8207375" cy="3114000"/>
          </a:xfrm>
        </p:spPr>
        <p:txBody>
          <a:bodyPr lIns="0" tIns="0" bIns="0" anchor="b"/>
          <a:lstStyle>
            <a:lvl1pPr algn="l">
              <a:defRPr sz="4400">
                <a:solidFill>
                  <a:schemeClr val="tx1"/>
                </a:solidFill>
              </a:defRPr>
            </a:lvl1pPr>
          </a:lstStyle>
          <a:p>
            <a:r>
              <a:rPr lang="de-DE"/>
              <a:t>Click to edit Master title style</a:t>
            </a:r>
            <a:endParaRPr lang="de-DE" dirty="0"/>
          </a:p>
        </p:txBody>
      </p:sp>
      <p:sp>
        <p:nvSpPr>
          <p:cNvPr id="3" name="Subtitle">
            <a:extLst>
              <a:ext uri="{FF2B5EF4-FFF2-40B4-BE49-F238E27FC236}">
                <a16:creationId xmlns:a16="http://schemas.microsoft.com/office/drawing/2014/main" id="{6800291B-8951-48A6-AA08-05DDABDCE8A0}"/>
              </a:ext>
            </a:extLst>
          </p:cNvPr>
          <p:cNvSpPr>
            <a:spLocks noGrp="1"/>
          </p:cNvSpPr>
          <p:nvPr userDrawn="1">
            <p:ph type="subTitle" idx="1" hasCustomPrompt="1"/>
          </p:nvPr>
        </p:nvSpPr>
        <p:spPr>
          <a:xfrm>
            <a:off x="627064" y="4528800"/>
            <a:ext cx="8207374"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15" name="Copyright">
            <a:extLst>
              <a:ext uri="{FF2B5EF4-FFF2-40B4-BE49-F238E27FC236}">
                <a16:creationId xmlns:a16="http://schemas.microsoft.com/office/drawing/2014/main" id="{43B07ABE-0FDD-4360-94CB-BE49F6F0B457}"/>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8" name="License statement">
            <a:extLst>
              <a:ext uri="{FF2B5EF4-FFF2-40B4-BE49-F238E27FC236}">
                <a16:creationId xmlns:a16="http://schemas.microsoft.com/office/drawing/2014/main" id="{C0045C3A-1F21-44D0-8D93-8AC33A04C18C}"/>
              </a:ext>
            </a:extLst>
          </p:cNvPr>
          <p:cNvSpPr txBox="1"/>
          <p:nvPr userDrawn="1"/>
        </p:nvSpPr>
        <p:spPr>
          <a:xfrm>
            <a:off x="627063" y="6526800"/>
            <a:ext cx="5468936"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10" name="Logo">
            <a:extLst>
              <a:ext uri="{FF2B5EF4-FFF2-40B4-BE49-F238E27FC236}">
                <a16:creationId xmlns:a16="http://schemas.microsoft.com/office/drawing/2014/main" id="{BB76785D-9D19-41C9-8176-187EE5D79AE5}"/>
              </a:ext>
            </a:extLst>
          </p:cNvPr>
          <p:cNvPicPr>
            <a:picLocks noChangeAspect="1"/>
          </p:cNvPicPr>
          <p:nvPr userDrawn="1"/>
        </p:nvPicPr>
        <p:blipFill>
          <a:blip r:embed="rId2"/>
          <a:srcRect/>
          <a:stretch/>
        </p:blipFill>
        <p:spPr bwMode="black">
          <a:xfrm>
            <a:off x="10274163" y="468926"/>
            <a:ext cx="1440000" cy="496808"/>
          </a:xfrm>
          <a:prstGeom prst="rect">
            <a:avLst/>
          </a:prstGeom>
        </p:spPr>
      </p:pic>
      <p:pic>
        <p:nvPicPr>
          <p:cNvPr id="9" name="Graphic">
            <a:extLst>
              <a:ext uri="{FF2B5EF4-FFF2-40B4-BE49-F238E27FC236}">
                <a16:creationId xmlns:a16="http://schemas.microsoft.com/office/drawing/2014/main" id="{2CA08BCF-2CC6-437B-A140-D06521A482C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0183" t="26979" r="38146" b="31354"/>
          <a:stretch/>
        </p:blipFill>
        <p:spPr bwMode="invGray">
          <a:xfrm>
            <a:off x="1358" y="424"/>
            <a:ext cx="12193200" cy="6858000"/>
          </a:xfrm>
          <a:prstGeom prst="rect">
            <a:avLst/>
          </a:prstGeom>
        </p:spPr>
      </p:pic>
    </p:spTree>
    <p:extLst>
      <p:ext uri="{BB962C8B-B14F-4D97-AF65-F5344CB8AC3E}">
        <p14:creationId xmlns:p14="http://schemas.microsoft.com/office/powerpoint/2010/main" val="210511460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hapter title picture">
    <p:bg>
      <p:bgRef idx="1001">
        <a:schemeClr val="bg1"/>
      </p:bgRef>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B5D6BABE-C707-41BC-BD10-0E77470B44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322" t="21730" r="39007" b="36603"/>
          <a:stretch/>
        </p:blipFill>
        <p:spPr bwMode="invGray">
          <a:xfrm>
            <a:off x="1361" y="421"/>
            <a:ext cx="12193200" cy="6858000"/>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2" y="1414800"/>
            <a:ext cx="5614988" cy="3114000"/>
          </a:xfrm>
        </p:spPr>
        <p:txBody>
          <a:bodyPr lIns="0" tIns="0" bIns="0" anchor="b"/>
          <a:lstStyle>
            <a:lvl1pPr algn="l">
              <a:defRPr sz="4400">
                <a:solidFill>
                  <a:schemeClr val="tx1"/>
                </a:solidFill>
              </a:defRPr>
            </a:lvl1pPr>
          </a:lstStyle>
          <a:p>
            <a:r>
              <a:rPr lang="de-DE" noProof="0"/>
              <a:t>Chapter divider</a:t>
            </a:r>
            <a:endParaRPr lang="de-DE" noProof="0" dirty="0"/>
          </a:p>
        </p:txBody>
      </p:sp>
      <p:sp>
        <p:nvSpPr>
          <p:cNvPr id="8" name="Subtitle">
            <a:extLst>
              <a:ext uri="{FF2B5EF4-FFF2-40B4-BE49-F238E27FC236}">
                <a16:creationId xmlns:a16="http://schemas.microsoft.com/office/drawing/2014/main" id="{6800291B-8951-48A6-AA08-05DDABDCE8A0}"/>
              </a:ext>
            </a:extLst>
          </p:cNvPr>
          <p:cNvSpPr>
            <a:spLocks noGrp="1"/>
          </p:cNvSpPr>
          <p:nvPr>
            <p:ph type="subTitle" idx="1" hasCustomPrompt="1"/>
          </p:nvPr>
        </p:nvSpPr>
        <p:spPr>
          <a:xfrm>
            <a:off x="627064" y="4528800"/>
            <a:ext cx="5616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20" name="Author | Department">
            <a:extLst>
              <a:ext uri="{FF2B5EF4-FFF2-40B4-BE49-F238E27FC236}">
                <a16:creationId xmlns:a16="http://schemas.microsoft.com/office/drawing/2014/main" id="{B5C9B423-8001-4689-BDBF-2B86ECB92366}"/>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21" name="Copyright">
            <a:extLst>
              <a:ext uri="{FF2B5EF4-FFF2-40B4-BE49-F238E27FC236}">
                <a16:creationId xmlns:a16="http://schemas.microsoft.com/office/drawing/2014/main" id="{71CD5254-1CE6-48F0-ABFF-AA178A1005BA}"/>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22" name="Page">
            <a:extLst>
              <a:ext uri="{FF2B5EF4-FFF2-40B4-BE49-F238E27FC236}">
                <a16:creationId xmlns:a16="http://schemas.microsoft.com/office/drawing/2014/main" id="{C287CBD3-96E7-4B61-B6DD-46430F096AD8}"/>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23" name="Date">
            <a:extLst>
              <a:ext uri="{FF2B5EF4-FFF2-40B4-BE49-F238E27FC236}">
                <a16:creationId xmlns:a16="http://schemas.microsoft.com/office/drawing/2014/main" id="{0108D4AB-9688-41D1-B0EE-85800E673924}"/>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algn="l"/>
            <a:r>
              <a:rPr lang="de-DE" sz="1000" b="0" noProof="0" dirty="0" err="1"/>
              <a:t>July</a:t>
            </a:r>
            <a:r>
              <a:rPr lang="de-DE" sz="1000" b="0" noProof="0" dirty="0"/>
              <a:t> 2020</a:t>
            </a:r>
          </a:p>
        </p:txBody>
      </p:sp>
      <p:sp>
        <p:nvSpPr>
          <p:cNvPr id="11" name="License statement">
            <a:extLst>
              <a:ext uri="{FF2B5EF4-FFF2-40B4-BE49-F238E27FC236}">
                <a16:creationId xmlns:a16="http://schemas.microsoft.com/office/drawing/2014/main" id="{212F44C2-86F0-4F8F-80A6-4ED7F591836A}"/>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13" name="Logo">
            <a:extLst>
              <a:ext uri="{FF2B5EF4-FFF2-40B4-BE49-F238E27FC236}">
                <a16:creationId xmlns:a16="http://schemas.microsoft.com/office/drawing/2014/main" id="{1DC56BA1-A850-4AE0-A568-3D4B1B2442B8}"/>
              </a:ext>
            </a:extLst>
          </p:cNvPr>
          <p:cNvPicPr>
            <a:picLocks noChangeAspect="1"/>
          </p:cNvPicPr>
          <p:nvPr userDrawn="1"/>
        </p:nvPicPr>
        <p:blipFill>
          <a:blip r:embed="rId4"/>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33073736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D56E-E7C2-CE5A-0171-FF71154E906A}"/>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A1E539B0-8131-2A6B-11FF-8377317B6A8E}"/>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3" name="Picture 2">
            <a:extLst>
              <a:ext uri="{FF2B5EF4-FFF2-40B4-BE49-F238E27FC236}">
                <a16:creationId xmlns:a16="http://schemas.microsoft.com/office/drawing/2014/main" id="{D4B5CEE6-D91E-64C5-C26D-9CB69A732062}"/>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415168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apter title picture 2">
    <p:bg>
      <p:bgRef idx="1001">
        <a:schemeClr val="bg1"/>
      </p:bgRef>
    </p:bg>
    <p:spTree>
      <p:nvGrpSpPr>
        <p:cNvPr id="1" name=""/>
        <p:cNvGrpSpPr/>
        <p:nvPr/>
      </p:nvGrpSpPr>
      <p:grpSpPr>
        <a:xfrm>
          <a:off x="0" y="0"/>
          <a:ext cx="0" cy="0"/>
          <a:chOff x="0" y="0"/>
          <a:chExt cx="0" cy="0"/>
        </a:xfrm>
      </p:grpSpPr>
      <p:pic>
        <p:nvPicPr>
          <p:cNvPr id="11" name="Graphic">
            <a:extLst>
              <a:ext uri="{FF2B5EF4-FFF2-40B4-BE49-F238E27FC236}">
                <a16:creationId xmlns:a16="http://schemas.microsoft.com/office/drawing/2014/main" id="{048807C0-F913-457F-BC6F-5FF8BB950F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845" t="23917" r="40484" b="34416"/>
          <a:stretch/>
        </p:blipFill>
        <p:spPr bwMode="invGray">
          <a:xfrm>
            <a:off x="0" y="636"/>
            <a:ext cx="12193200" cy="6858000"/>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2" y="1414800"/>
            <a:ext cx="5614988" cy="3114000"/>
          </a:xfrm>
        </p:spPr>
        <p:txBody>
          <a:bodyPr lIns="0" tIns="0" bIns="0" anchor="b"/>
          <a:lstStyle>
            <a:lvl1pPr algn="l">
              <a:defRPr sz="4400">
                <a:solidFill>
                  <a:schemeClr val="tx1"/>
                </a:solidFill>
              </a:defRPr>
            </a:lvl1pPr>
          </a:lstStyle>
          <a:p>
            <a:r>
              <a:rPr lang="de-DE" noProof="0"/>
              <a:t>Chapter divider</a:t>
            </a:r>
            <a:endParaRPr lang="de-DE" noProof="0" dirty="0"/>
          </a:p>
        </p:txBody>
      </p:sp>
      <p:sp>
        <p:nvSpPr>
          <p:cNvPr id="8" name="Subtitle">
            <a:extLst>
              <a:ext uri="{FF2B5EF4-FFF2-40B4-BE49-F238E27FC236}">
                <a16:creationId xmlns:a16="http://schemas.microsoft.com/office/drawing/2014/main" id="{6800291B-8951-48A6-AA08-05DDABDCE8A0}"/>
              </a:ext>
            </a:extLst>
          </p:cNvPr>
          <p:cNvSpPr>
            <a:spLocks noGrp="1"/>
          </p:cNvSpPr>
          <p:nvPr>
            <p:ph type="subTitle" idx="1" hasCustomPrompt="1"/>
          </p:nvPr>
        </p:nvSpPr>
        <p:spPr>
          <a:xfrm>
            <a:off x="627064" y="4528800"/>
            <a:ext cx="5616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20" name="Author | Department">
            <a:extLst>
              <a:ext uri="{FF2B5EF4-FFF2-40B4-BE49-F238E27FC236}">
                <a16:creationId xmlns:a16="http://schemas.microsoft.com/office/drawing/2014/main" id="{B5C9B423-8001-4689-BDBF-2B86ECB92366}"/>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21" name="Copyright">
            <a:extLst>
              <a:ext uri="{FF2B5EF4-FFF2-40B4-BE49-F238E27FC236}">
                <a16:creationId xmlns:a16="http://schemas.microsoft.com/office/drawing/2014/main" id="{71CD5254-1CE6-48F0-ABFF-AA178A1005BA}"/>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22" name="Page">
            <a:extLst>
              <a:ext uri="{FF2B5EF4-FFF2-40B4-BE49-F238E27FC236}">
                <a16:creationId xmlns:a16="http://schemas.microsoft.com/office/drawing/2014/main" id="{C287CBD3-96E7-4B61-B6DD-46430F096AD8}"/>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3" name="Date">
            <a:extLst>
              <a:ext uri="{FF2B5EF4-FFF2-40B4-BE49-F238E27FC236}">
                <a16:creationId xmlns:a16="http://schemas.microsoft.com/office/drawing/2014/main" id="{1DE39B38-513C-4C4B-9F03-FC4B2D200743}"/>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err="1"/>
              <a:t>July</a:t>
            </a:r>
            <a:r>
              <a:rPr lang="de-DE" sz="1000" b="0" noProof="0" dirty="0"/>
              <a:t> 2020</a:t>
            </a:r>
          </a:p>
          <a:p>
            <a:pPr algn="l"/>
            <a:endParaRPr lang="de-DE" sz="1000" b="0" noProof="0" dirty="0">
              <a:solidFill>
                <a:schemeClr val="tx1"/>
              </a:solidFill>
            </a:endParaRPr>
          </a:p>
        </p:txBody>
      </p:sp>
      <p:sp>
        <p:nvSpPr>
          <p:cNvPr id="15" name="License statement">
            <a:extLst>
              <a:ext uri="{FF2B5EF4-FFF2-40B4-BE49-F238E27FC236}">
                <a16:creationId xmlns:a16="http://schemas.microsoft.com/office/drawing/2014/main" id="{B1801D01-5487-4711-ADA6-1F6955CFB9B8}"/>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12" name="Logo">
            <a:extLst>
              <a:ext uri="{FF2B5EF4-FFF2-40B4-BE49-F238E27FC236}">
                <a16:creationId xmlns:a16="http://schemas.microsoft.com/office/drawing/2014/main" id="{8DBB9C8C-1FFC-4C10-8923-5BB14464CDFA}"/>
              </a:ext>
            </a:extLst>
          </p:cNvPr>
          <p:cNvPicPr>
            <a:picLocks noChangeAspect="1"/>
          </p:cNvPicPr>
          <p:nvPr userDrawn="1"/>
        </p:nvPicPr>
        <p:blipFill>
          <a:blip r:embed="rId4"/>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51195815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ter title picture 3">
    <p:bg>
      <p:bgRef idx="1001">
        <a:schemeClr val="bg1"/>
      </p:bgRef>
    </p:bg>
    <p:spTree>
      <p:nvGrpSpPr>
        <p:cNvPr id="1" name=""/>
        <p:cNvGrpSpPr/>
        <p:nvPr/>
      </p:nvGrpSpPr>
      <p:grpSpPr>
        <a:xfrm>
          <a:off x="0" y="0"/>
          <a:ext cx="0" cy="0"/>
          <a:chOff x="0" y="0"/>
          <a:chExt cx="0" cy="0"/>
        </a:xfrm>
      </p:grpSpPr>
      <p:pic>
        <p:nvPicPr>
          <p:cNvPr id="12" name="Graphic">
            <a:extLst>
              <a:ext uri="{FF2B5EF4-FFF2-40B4-BE49-F238E27FC236}">
                <a16:creationId xmlns:a16="http://schemas.microsoft.com/office/drawing/2014/main" id="{53CB57DE-2231-4FB5-89CE-5E957E5B7EE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0183" t="26979" r="38146" b="31354"/>
          <a:stretch/>
        </p:blipFill>
        <p:spPr bwMode="invGray">
          <a:xfrm>
            <a:off x="1358" y="424"/>
            <a:ext cx="12193200" cy="6858000"/>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2" y="1414800"/>
            <a:ext cx="5614988" cy="3114000"/>
          </a:xfrm>
        </p:spPr>
        <p:txBody>
          <a:bodyPr lIns="0" tIns="0" bIns="0" anchor="b"/>
          <a:lstStyle>
            <a:lvl1pPr algn="l">
              <a:defRPr sz="4400">
                <a:solidFill>
                  <a:schemeClr val="tx1"/>
                </a:solidFill>
              </a:defRPr>
            </a:lvl1pPr>
          </a:lstStyle>
          <a:p>
            <a:r>
              <a:rPr lang="de-DE" noProof="0"/>
              <a:t>Chapter divider</a:t>
            </a:r>
            <a:endParaRPr lang="de-DE" noProof="0" dirty="0"/>
          </a:p>
        </p:txBody>
      </p:sp>
      <p:sp>
        <p:nvSpPr>
          <p:cNvPr id="8" name="Subtitle">
            <a:extLst>
              <a:ext uri="{FF2B5EF4-FFF2-40B4-BE49-F238E27FC236}">
                <a16:creationId xmlns:a16="http://schemas.microsoft.com/office/drawing/2014/main" id="{6800291B-8951-48A6-AA08-05DDABDCE8A0}"/>
              </a:ext>
            </a:extLst>
          </p:cNvPr>
          <p:cNvSpPr>
            <a:spLocks noGrp="1"/>
          </p:cNvSpPr>
          <p:nvPr>
            <p:ph type="subTitle" idx="1" hasCustomPrompt="1"/>
          </p:nvPr>
        </p:nvSpPr>
        <p:spPr>
          <a:xfrm>
            <a:off x="627064" y="4528800"/>
            <a:ext cx="5616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20" name="Author | Department">
            <a:extLst>
              <a:ext uri="{FF2B5EF4-FFF2-40B4-BE49-F238E27FC236}">
                <a16:creationId xmlns:a16="http://schemas.microsoft.com/office/drawing/2014/main" id="{B5C9B423-8001-4689-BDBF-2B86ECB92366}"/>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21" name="Copyright">
            <a:extLst>
              <a:ext uri="{FF2B5EF4-FFF2-40B4-BE49-F238E27FC236}">
                <a16:creationId xmlns:a16="http://schemas.microsoft.com/office/drawing/2014/main" id="{71CD5254-1CE6-48F0-ABFF-AA178A1005BA}"/>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22" name="Page">
            <a:extLst>
              <a:ext uri="{FF2B5EF4-FFF2-40B4-BE49-F238E27FC236}">
                <a16:creationId xmlns:a16="http://schemas.microsoft.com/office/drawing/2014/main" id="{C287CBD3-96E7-4B61-B6DD-46430F096AD8}"/>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3" name="Date">
            <a:extLst>
              <a:ext uri="{FF2B5EF4-FFF2-40B4-BE49-F238E27FC236}">
                <a16:creationId xmlns:a16="http://schemas.microsoft.com/office/drawing/2014/main" id="{DB1A54EC-A3D1-455B-9B10-BD6E66386C62}"/>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err="1"/>
              <a:t>July</a:t>
            </a:r>
            <a:r>
              <a:rPr lang="de-DE" sz="1000" b="0" noProof="0" dirty="0"/>
              <a:t> 2020</a:t>
            </a:r>
          </a:p>
        </p:txBody>
      </p:sp>
      <p:sp>
        <p:nvSpPr>
          <p:cNvPr id="15" name="License statement">
            <a:extLst>
              <a:ext uri="{FF2B5EF4-FFF2-40B4-BE49-F238E27FC236}">
                <a16:creationId xmlns:a16="http://schemas.microsoft.com/office/drawing/2014/main" id="{856ED8E8-9807-4F50-A174-877DAAC140D0}"/>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11" name="Logo">
            <a:extLst>
              <a:ext uri="{FF2B5EF4-FFF2-40B4-BE49-F238E27FC236}">
                <a16:creationId xmlns:a16="http://schemas.microsoft.com/office/drawing/2014/main" id="{56610667-D1F1-4DB1-8951-934EF4B90CE5}"/>
              </a:ext>
            </a:extLst>
          </p:cNvPr>
          <p:cNvPicPr>
            <a:picLocks noChangeAspect="1"/>
          </p:cNvPicPr>
          <p:nvPr userDrawn="1"/>
        </p:nvPicPr>
        <p:blipFill>
          <a:blip r:embed="rId4"/>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354058909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hapter title picture 4">
    <p:bg>
      <p:bgRef idx="1001">
        <a:schemeClr val="bg1"/>
      </p:bgRef>
    </p:bg>
    <p:spTree>
      <p:nvGrpSpPr>
        <p:cNvPr id="1" name=""/>
        <p:cNvGrpSpPr/>
        <p:nvPr/>
      </p:nvGrpSpPr>
      <p:grpSpPr>
        <a:xfrm>
          <a:off x="0" y="0"/>
          <a:ext cx="0" cy="0"/>
          <a:chOff x="0" y="0"/>
          <a:chExt cx="0" cy="0"/>
        </a:xfrm>
      </p:grpSpPr>
      <p:pic>
        <p:nvPicPr>
          <p:cNvPr id="11" name="Graphic">
            <a:extLst>
              <a:ext uri="{FF2B5EF4-FFF2-40B4-BE49-F238E27FC236}">
                <a16:creationId xmlns:a16="http://schemas.microsoft.com/office/drawing/2014/main" id="{CDC7F29D-098B-44AE-92AB-834812CDDF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75" t="21705" r="36127" b="36101"/>
          <a:stretch/>
        </p:blipFill>
        <p:spPr bwMode="invGray">
          <a:xfrm>
            <a:off x="0" y="424"/>
            <a:ext cx="12193200" cy="6858000"/>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2" y="1414800"/>
            <a:ext cx="5614988" cy="3114000"/>
          </a:xfrm>
        </p:spPr>
        <p:txBody>
          <a:bodyPr lIns="0" tIns="0" bIns="0" anchor="b"/>
          <a:lstStyle>
            <a:lvl1pPr algn="l">
              <a:defRPr sz="4400">
                <a:solidFill>
                  <a:schemeClr val="tx1"/>
                </a:solidFill>
              </a:defRPr>
            </a:lvl1pPr>
          </a:lstStyle>
          <a:p>
            <a:r>
              <a:rPr lang="de-DE" noProof="0"/>
              <a:t>Chapter divider</a:t>
            </a:r>
            <a:endParaRPr lang="de-DE" noProof="0" dirty="0"/>
          </a:p>
        </p:txBody>
      </p:sp>
      <p:sp>
        <p:nvSpPr>
          <p:cNvPr id="8" name="Subtitle">
            <a:extLst>
              <a:ext uri="{FF2B5EF4-FFF2-40B4-BE49-F238E27FC236}">
                <a16:creationId xmlns:a16="http://schemas.microsoft.com/office/drawing/2014/main" id="{6800291B-8951-48A6-AA08-05DDABDCE8A0}"/>
              </a:ext>
            </a:extLst>
          </p:cNvPr>
          <p:cNvSpPr>
            <a:spLocks noGrp="1"/>
          </p:cNvSpPr>
          <p:nvPr>
            <p:ph type="subTitle" idx="1" hasCustomPrompt="1"/>
          </p:nvPr>
        </p:nvSpPr>
        <p:spPr>
          <a:xfrm>
            <a:off x="627064" y="4528800"/>
            <a:ext cx="5616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20" name="Author | Department">
            <a:extLst>
              <a:ext uri="{FF2B5EF4-FFF2-40B4-BE49-F238E27FC236}">
                <a16:creationId xmlns:a16="http://schemas.microsoft.com/office/drawing/2014/main" id="{B5C9B423-8001-4689-BDBF-2B86ECB92366}"/>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21" name="Copyright">
            <a:extLst>
              <a:ext uri="{FF2B5EF4-FFF2-40B4-BE49-F238E27FC236}">
                <a16:creationId xmlns:a16="http://schemas.microsoft.com/office/drawing/2014/main" id="{71CD5254-1CE6-48F0-ABFF-AA178A1005BA}"/>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22" name="Page">
            <a:extLst>
              <a:ext uri="{FF2B5EF4-FFF2-40B4-BE49-F238E27FC236}">
                <a16:creationId xmlns:a16="http://schemas.microsoft.com/office/drawing/2014/main" id="{C287CBD3-96E7-4B61-B6DD-46430F096AD8}"/>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3" name="Date">
            <a:extLst>
              <a:ext uri="{FF2B5EF4-FFF2-40B4-BE49-F238E27FC236}">
                <a16:creationId xmlns:a16="http://schemas.microsoft.com/office/drawing/2014/main" id="{6087BB6B-DC15-4BC4-A21C-1782CB4DA419}"/>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err="1"/>
              <a:t>July</a:t>
            </a:r>
            <a:r>
              <a:rPr lang="de-DE" sz="1000" b="0" noProof="0" dirty="0"/>
              <a:t> 2020</a:t>
            </a:r>
          </a:p>
        </p:txBody>
      </p:sp>
      <p:sp>
        <p:nvSpPr>
          <p:cNvPr id="15" name="License statement">
            <a:extLst>
              <a:ext uri="{FF2B5EF4-FFF2-40B4-BE49-F238E27FC236}">
                <a16:creationId xmlns:a16="http://schemas.microsoft.com/office/drawing/2014/main" id="{E9F4ECED-AAEC-41AE-AE05-A9B81D388383}"/>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12" name="Logo">
            <a:extLst>
              <a:ext uri="{FF2B5EF4-FFF2-40B4-BE49-F238E27FC236}">
                <a16:creationId xmlns:a16="http://schemas.microsoft.com/office/drawing/2014/main" id="{F208A3C6-5ED3-47CD-95C4-12C8971DEF08}"/>
              </a:ext>
            </a:extLst>
          </p:cNvPr>
          <p:cNvPicPr>
            <a:picLocks noChangeAspect="1"/>
          </p:cNvPicPr>
          <p:nvPr userDrawn="1"/>
        </p:nvPicPr>
        <p:blipFill>
          <a:blip r:embed="rId4"/>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183585370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title color fill">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3" y="1414800"/>
            <a:ext cx="8207375" cy="3114000"/>
          </a:xfrm>
        </p:spPr>
        <p:txBody>
          <a:bodyPr lIns="0" tIns="0" bIns="0" anchor="b"/>
          <a:lstStyle>
            <a:lvl1pPr algn="l">
              <a:defRPr sz="4400">
                <a:solidFill>
                  <a:schemeClr val="accent2"/>
                </a:solidFill>
              </a:defRPr>
            </a:lvl1pPr>
          </a:lstStyle>
          <a:p>
            <a:r>
              <a:rPr lang="de-DE" noProof="0"/>
              <a:t>Chapter divider</a:t>
            </a:r>
            <a:endParaRPr lang="de-DE" noProof="0" dirty="0"/>
          </a:p>
        </p:txBody>
      </p:sp>
      <p:sp>
        <p:nvSpPr>
          <p:cNvPr id="4" name="Subtitle">
            <a:extLst>
              <a:ext uri="{FF2B5EF4-FFF2-40B4-BE49-F238E27FC236}">
                <a16:creationId xmlns:a16="http://schemas.microsoft.com/office/drawing/2014/main" id="{6800291B-8951-48A6-AA08-05DDABDCE8A0}"/>
              </a:ext>
            </a:extLst>
          </p:cNvPr>
          <p:cNvSpPr>
            <a:spLocks noGrp="1"/>
          </p:cNvSpPr>
          <p:nvPr>
            <p:ph type="subTitle" idx="1" hasCustomPrompt="1"/>
          </p:nvPr>
        </p:nvSpPr>
        <p:spPr>
          <a:xfrm>
            <a:off x="627064" y="4528800"/>
            <a:ext cx="8208000" cy="899252"/>
          </a:xfrm>
        </p:spPr>
        <p:txBody>
          <a:bodyPr lIns="0" tIns="108000" anchor="t">
            <a:noAutofit/>
          </a:bodyPr>
          <a:lstStyle>
            <a:lvl1pPr marL="0" indent="0" algn="l">
              <a:buNone/>
              <a:defRPr sz="15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7" name="License statement">
            <a:extLst>
              <a:ext uri="{FF2B5EF4-FFF2-40B4-BE49-F238E27FC236}">
                <a16:creationId xmlns:a16="http://schemas.microsoft.com/office/drawing/2014/main" id="{D0DCD031-C87D-4337-8B6F-81915A0662B8}"/>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6" name="Logo">
            <a:extLst>
              <a:ext uri="{FF2B5EF4-FFF2-40B4-BE49-F238E27FC236}">
                <a16:creationId xmlns:a16="http://schemas.microsoft.com/office/drawing/2014/main" id="{4774ED4C-2CE3-4F97-9292-1D483D04ABBC}"/>
              </a:ext>
            </a:extLst>
          </p:cNvPr>
          <p:cNvPicPr>
            <a:picLocks noChangeAspect="1"/>
          </p:cNvPicPr>
          <p:nvPr userDrawn="1"/>
        </p:nvPicPr>
        <p:blipFill>
          <a:blip r:embed="rId2"/>
          <a:srcRect/>
          <a:stretch/>
        </p:blipFill>
        <p:spPr bwMode="black">
          <a:xfrm>
            <a:off x="10274163" y="468926"/>
            <a:ext cx="1439999" cy="496808"/>
          </a:xfrm>
          <a:prstGeom prst="rect">
            <a:avLst/>
          </a:prstGeom>
        </p:spPr>
      </p:pic>
    </p:spTree>
    <p:extLst>
      <p:ext uri="{BB962C8B-B14F-4D97-AF65-F5344CB8AC3E}">
        <p14:creationId xmlns:p14="http://schemas.microsoft.com/office/powerpoint/2010/main" val="43601405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ter title color fill 2">
    <p:bg>
      <p:bgRef idx="1001">
        <a:schemeClr val="bg1"/>
      </p:bgRef>
    </p:bg>
    <p:spTree>
      <p:nvGrpSpPr>
        <p:cNvPr id="1" name=""/>
        <p:cNvGrpSpPr/>
        <p:nvPr/>
      </p:nvGrpSpPr>
      <p:grpSpPr>
        <a:xfrm>
          <a:off x="0" y="0"/>
          <a:ext cx="0" cy="0"/>
          <a:chOff x="0" y="0"/>
          <a:chExt cx="0" cy="0"/>
        </a:xfrm>
      </p:grpSpPr>
      <p:pic>
        <p:nvPicPr>
          <p:cNvPr id="13" name="Background">
            <a:extLst>
              <a:ext uri="{FF2B5EF4-FFF2-40B4-BE49-F238E27FC236}">
                <a16:creationId xmlns:a16="http://schemas.microsoft.com/office/drawing/2014/main" id="{5EEEC47E-29AF-4B44-A9C9-06E5C65189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428"/>
            <a:ext cx="12191999" cy="6857143"/>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3" y="1414800"/>
            <a:ext cx="8207375" cy="3114000"/>
          </a:xfrm>
        </p:spPr>
        <p:txBody>
          <a:bodyPr lIns="0" tIns="0" bIns="0" anchor="b"/>
          <a:lstStyle>
            <a:lvl1pPr algn="l">
              <a:defRPr sz="4400">
                <a:solidFill>
                  <a:schemeClr val="tx1"/>
                </a:solidFill>
              </a:defRPr>
            </a:lvl1pPr>
          </a:lstStyle>
          <a:p>
            <a:r>
              <a:rPr lang="de-DE" noProof="0"/>
              <a:t>Chapter divider</a:t>
            </a:r>
            <a:endParaRPr lang="de-DE" noProof="0" dirty="0"/>
          </a:p>
        </p:txBody>
      </p:sp>
      <p:sp>
        <p:nvSpPr>
          <p:cNvPr id="8" name="Subtitle">
            <a:extLst>
              <a:ext uri="{FF2B5EF4-FFF2-40B4-BE49-F238E27FC236}">
                <a16:creationId xmlns:a16="http://schemas.microsoft.com/office/drawing/2014/main" id="{6800291B-8951-48A6-AA08-05DDABDCE8A0}"/>
              </a:ext>
            </a:extLst>
          </p:cNvPr>
          <p:cNvSpPr>
            <a:spLocks noGrp="1"/>
          </p:cNvSpPr>
          <p:nvPr>
            <p:ph type="subTitle" idx="1" hasCustomPrompt="1"/>
          </p:nvPr>
        </p:nvSpPr>
        <p:spPr>
          <a:xfrm>
            <a:off x="627064" y="4528800"/>
            <a:ext cx="8208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21" name="Author | Department">
            <a:extLst>
              <a:ext uri="{FF2B5EF4-FFF2-40B4-BE49-F238E27FC236}">
                <a16:creationId xmlns:a16="http://schemas.microsoft.com/office/drawing/2014/main" id="{D68DCDC5-4F2B-44B6-8F0F-820176DFF1B3}"/>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22" name="Copyright">
            <a:extLst>
              <a:ext uri="{FF2B5EF4-FFF2-40B4-BE49-F238E27FC236}">
                <a16:creationId xmlns:a16="http://schemas.microsoft.com/office/drawing/2014/main" id="{7F37D979-5873-43CB-B2A0-7F29413E1A8E}"/>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23" name="Page">
            <a:extLst>
              <a:ext uri="{FF2B5EF4-FFF2-40B4-BE49-F238E27FC236}">
                <a16:creationId xmlns:a16="http://schemas.microsoft.com/office/drawing/2014/main" id="{03A6209B-0B23-4B14-8B9F-CD213A6E0968}"/>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4" name="Date">
            <a:extLst>
              <a:ext uri="{FF2B5EF4-FFF2-40B4-BE49-F238E27FC236}">
                <a16:creationId xmlns:a16="http://schemas.microsoft.com/office/drawing/2014/main" id="{135B676A-1967-447F-9CAE-69D52FC83DD5}"/>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err="1"/>
              <a:t>July</a:t>
            </a:r>
            <a:r>
              <a:rPr lang="de-DE" sz="1000" b="0" noProof="0" dirty="0"/>
              <a:t> 2020</a:t>
            </a:r>
          </a:p>
        </p:txBody>
      </p:sp>
      <p:sp>
        <p:nvSpPr>
          <p:cNvPr id="15" name="License statement">
            <a:extLst>
              <a:ext uri="{FF2B5EF4-FFF2-40B4-BE49-F238E27FC236}">
                <a16:creationId xmlns:a16="http://schemas.microsoft.com/office/drawing/2014/main" id="{9FD4DA83-51C4-4A4B-A278-BEF26AF8F17F}"/>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11" name="Logo">
            <a:extLst>
              <a:ext uri="{FF2B5EF4-FFF2-40B4-BE49-F238E27FC236}">
                <a16:creationId xmlns:a16="http://schemas.microsoft.com/office/drawing/2014/main" id="{387AABCF-4385-4691-9A06-00F20F9065DB}"/>
              </a:ext>
            </a:extLst>
          </p:cNvPr>
          <p:cNvPicPr>
            <a:picLocks noChangeAspect="1"/>
          </p:cNvPicPr>
          <p:nvPr userDrawn="1"/>
        </p:nvPicPr>
        <p:blipFill>
          <a:blip r:embed="rId3"/>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2945791832"/>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ter title color fill 3">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417E295-392C-44FE-8176-B174ED9A229B}"/>
              </a:ext>
            </a:extLst>
          </p:cNvPr>
          <p:cNvSpPr/>
          <p:nvPr userDrawn="1"/>
        </p:nvSpPr>
        <p:spPr bwMode="invGray">
          <a:xfrm>
            <a:off x="-2"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3" y="1414800"/>
            <a:ext cx="8207375" cy="3114000"/>
          </a:xfrm>
        </p:spPr>
        <p:txBody>
          <a:bodyPr lIns="0" tIns="0" bIns="0" anchor="b"/>
          <a:lstStyle>
            <a:lvl1pPr algn="l">
              <a:defRPr sz="4400">
                <a:solidFill>
                  <a:schemeClr val="tx1"/>
                </a:solidFill>
              </a:defRPr>
            </a:lvl1pPr>
          </a:lstStyle>
          <a:p>
            <a:r>
              <a:rPr lang="de-DE" noProof="0"/>
              <a:t>Chapter divider</a:t>
            </a:r>
            <a:endParaRPr lang="de-DE" noProof="0" dirty="0"/>
          </a:p>
        </p:txBody>
      </p:sp>
      <p:sp>
        <p:nvSpPr>
          <p:cNvPr id="8" name="Subtitle">
            <a:extLst>
              <a:ext uri="{FF2B5EF4-FFF2-40B4-BE49-F238E27FC236}">
                <a16:creationId xmlns:a16="http://schemas.microsoft.com/office/drawing/2014/main" id="{6800291B-8951-48A6-AA08-05DDABDCE8A0}"/>
              </a:ext>
            </a:extLst>
          </p:cNvPr>
          <p:cNvSpPr>
            <a:spLocks noGrp="1"/>
          </p:cNvSpPr>
          <p:nvPr>
            <p:ph type="subTitle" idx="1" hasCustomPrompt="1"/>
          </p:nvPr>
        </p:nvSpPr>
        <p:spPr>
          <a:xfrm>
            <a:off x="627064" y="4528800"/>
            <a:ext cx="8208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Presenter of presentation,</a:t>
            </a:r>
            <a:br>
              <a:rPr lang="de-DE"/>
            </a:br>
            <a:r>
              <a:rPr lang="de-DE"/>
              <a:t>English, Month 2020</a:t>
            </a:r>
            <a:endParaRPr lang="de-DE" dirty="0"/>
          </a:p>
        </p:txBody>
      </p:sp>
      <p:sp>
        <p:nvSpPr>
          <p:cNvPr id="17" name="Author | Department">
            <a:extLst>
              <a:ext uri="{FF2B5EF4-FFF2-40B4-BE49-F238E27FC236}">
                <a16:creationId xmlns:a16="http://schemas.microsoft.com/office/drawing/2014/main" id="{26DFA7DF-409A-4EF9-98B8-082D9F0DFFA2}"/>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18" name="Copyright">
            <a:extLst>
              <a:ext uri="{FF2B5EF4-FFF2-40B4-BE49-F238E27FC236}">
                <a16:creationId xmlns:a16="http://schemas.microsoft.com/office/drawing/2014/main" id="{FBB07F48-7C23-4EE9-98FE-9F1E3B2F0CF9}"/>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19" name="Page">
            <a:extLst>
              <a:ext uri="{FF2B5EF4-FFF2-40B4-BE49-F238E27FC236}">
                <a16:creationId xmlns:a16="http://schemas.microsoft.com/office/drawing/2014/main" id="{729C0801-E71C-4366-8677-B076F4D6C490}"/>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2" name="Date">
            <a:extLst>
              <a:ext uri="{FF2B5EF4-FFF2-40B4-BE49-F238E27FC236}">
                <a16:creationId xmlns:a16="http://schemas.microsoft.com/office/drawing/2014/main" id="{82BE5B3D-7992-492A-8060-97136D5B3973}"/>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err="1"/>
              <a:t>July</a:t>
            </a:r>
            <a:r>
              <a:rPr lang="de-DE" sz="1000" b="0" noProof="0" dirty="0"/>
              <a:t> 2020</a:t>
            </a:r>
          </a:p>
        </p:txBody>
      </p:sp>
      <p:sp>
        <p:nvSpPr>
          <p:cNvPr id="14" name="License statement">
            <a:extLst>
              <a:ext uri="{FF2B5EF4-FFF2-40B4-BE49-F238E27FC236}">
                <a16:creationId xmlns:a16="http://schemas.microsoft.com/office/drawing/2014/main" id="{B7CADBCA-4DE1-404E-BF7C-ADF2A140AC0F}"/>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11" name="Logo">
            <a:extLst>
              <a:ext uri="{FF2B5EF4-FFF2-40B4-BE49-F238E27FC236}">
                <a16:creationId xmlns:a16="http://schemas.microsoft.com/office/drawing/2014/main" id="{487C015F-913C-48DD-99E5-F1AEE0B2AC9F}"/>
              </a:ext>
            </a:extLst>
          </p:cNvPr>
          <p:cNvPicPr>
            <a:picLocks noChangeAspect="1"/>
          </p:cNvPicPr>
          <p:nvPr userDrawn="1"/>
        </p:nvPicPr>
        <p:blipFill>
          <a:blip r:embed="rId2"/>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261483087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Index">
    <p:bg>
      <p:bgRef idx="1001">
        <a:schemeClr val="bg1"/>
      </p:bgRef>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F1C3F0AE-B730-4CA9-92F6-C1C6E956774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123" t="21730" r="42206" b="36603"/>
          <a:stretch/>
        </p:blipFill>
        <p:spPr bwMode="invGray">
          <a:xfrm>
            <a:off x="1360" y="425"/>
            <a:ext cx="12193200" cy="6858000"/>
          </a:xfrm>
          <a:prstGeom prst="rect">
            <a:avLst/>
          </a:prstGeom>
        </p:spPr>
      </p:pic>
      <p:sp>
        <p:nvSpPr>
          <p:cNvPr id="2" name="Table of contents">
            <a:extLst>
              <a:ext uri="{FF2B5EF4-FFF2-40B4-BE49-F238E27FC236}">
                <a16:creationId xmlns:a16="http://schemas.microsoft.com/office/drawing/2014/main" id="{989931F3-BF65-40DB-9BE0-80167D2EBFEC}"/>
              </a:ext>
            </a:extLst>
          </p:cNvPr>
          <p:cNvSpPr>
            <a:spLocks noGrp="1"/>
          </p:cNvSpPr>
          <p:nvPr>
            <p:ph type="title" hasCustomPrompt="1"/>
          </p:nvPr>
        </p:nvSpPr>
        <p:spPr/>
        <p:txBody>
          <a:bodyPr/>
          <a:lstStyle>
            <a:lvl1pPr>
              <a:defRPr>
                <a:solidFill>
                  <a:schemeClr val="tx1"/>
                </a:solidFill>
              </a:defRPr>
            </a:lvl1pPr>
          </a:lstStyle>
          <a:p>
            <a:r>
              <a:rPr lang="de-DE"/>
              <a:t>Table of contents</a:t>
            </a:r>
            <a:endParaRPr lang="de-DE" dirty="0"/>
          </a:p>
        </p:txBody>
      </p:sp>
      <p:sp>
        <p:nvSpPr>
          <p:cNvPr id="8" name="Table"/>
          <p:cNvSpPr>
            <a:spLocks noGrp="1"/>
          </p:cNvSpPr>
          <p:nvPr>
            <p:ph type="tbl" sz="quarter" idx="10" hasCustomPrompt="1"/>
          </p:nvPr>
        </p:nvSpPr>
        <p:spPr>
          <a:xfrm>
            <a:off x="627062" y="1522800"/>
            <a:ext cx="8208000" cy="4644000"/>
          </a:xfrm>
        </p:spPr>
        <p:txBody>
          <a:bodyPr/>
          <a:lstStyle>
            <a:lvl1pPr>
              <a:defRPr>
                <a:solidFill>
                  <a:schemeClr val="tx1"/>
                </a:solidFill>
              </a:defRPr>
            </a:lvl1pPr>
          </a:lstStyle>
          <a:p>
            <a:r>
              <a:rPr lang="de-DE" dirty="0"/>
              <a:t>Table</a:t>
            </a:r>
          </a:p>
        </p:txBody>
      </p:sp>
      <p:sp>
        <p:nvSpPr>
          <p:cNvPr id="6" name="Author | Department">
            <a:extLst>
              <a:ext uri="{FF2B5EF4-FFF2-40B4-BE49-F238E27FC236}">
                <a16:creationId xmlns:a16="http://schemas.microsoft.com/office/drawing/2014/main" id="{F1D626C4-116E-471D-A183-678A72706E84}"/>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9" name="Copyright">
            <a:extLst>
              <a:ext uri="{FF2B5EF4-FFF2-40B4-BE49-F238E27FC236}">
                <a16:creationId xmlns:a16="http://schemas.microsoft.com/office/drawing/2014/main" id="{78B59CFA-AFE0-4473-A60A-D84A1A90AE48}"/>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10" name="Page">
            <a:extLst>
              <a:ext uri="{FF2B5EF4-FFF2-40B4-BE49-F238E27FC236}">
                <a16:creationId xmlns:a16="http://schemas.microsoft.com/office/drawing/2014/main" id="{EFC6F67A-D89D-43AA-A5C1-18FB7E52FD1F}"/>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4" name="Date">
            <a:extLst>
              <a:ext uri="{FF2B5EF4-FFF2-40B4-BE49-F238E27FC236}">
                <a16:creationId xmlns:a16="http://schemas.microsoft.com/office/drawing/2014/main" id="{F6C6E93D-807F-4E17-B486-DCE68B9A6AD6}"/>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err="1"/>
              <a:t>July</a:t>
            </a:r>
            <a:r>
              <a:rPr lang="de-DE" sz="1000" b="0" noProof="0" dirty="0"/>
              <a:t> 2020</a:t>
            </a:r>
          </a:p>
        </p:txBody>
      </p:sp>
    </p:spTree>
    <p:extLst>
      <p:ext uri="{BB962C8B-B14F-4D97-AF65-F5344CB8AC3E}">
        <p14:creationId xmlns:p14="http://schemas.microsoft.com/office/powerpoint/2010/main" val="2604344148"/>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Index">
    <p:spTree>
      <p:nvGrpSpPr>
        <p:cNvPr id="1" name=""/>
        <p:cNvGrpSpPr/>
        <p:nvPr/>
      </p:nvGrpSpPr>
      <p:grpSpPr>
        <a:xfrm>
          <a:off x="0" y="0"/>
          <a:ext cx="0" cy="0"/>
          <a:chOff x="0" y="0"/>
          <a:chExt cx="0" cy="0"/>
        </a:xfrm>
      </p:grpSpPr>
      <p:sp>
        <p:nvSpPr>
          <p:cNvPr id="2" name="Table of contents">
            <a:extLst>
              <a:ext uri="{FF2B5EF4-FFF2-40B4-BE49-F238E27FC236}">
                <a16:creationId xmlns:a16="http://schemas.microsoft.com/office/drawing/2014/main" id="{C41ED7A8-59A7-4A1B-85AB-660A43EF3AB4}"/>
              </a:ext>
            </a:extLst>
          </p:cNvPr>
          <p:cNvSpPr>
            <a:spLocks noGrp="1"/>
          </p:cNvSpPr>
          <p:nvPr>
            <p:ph type="title" hasCustomPrompt="1"/>
          </p:nvPr>
        </p:nvSpPr>
        <p:spPr/>
        <p:txBody>
          <a:bodyPr/>
          <a:lstStyle>
            <a:lvl1pPr>
              <a:defRPr/>
            </a:lvl1pPr>
          </a:lstStyle>
          <a:p>
            <a:r>
              <a:rPr lang="de-DE" noProof="0"/>
              <a:t>Table of contents</a:t>
            </a:r>
            <a:endParaRPr lang="de-DE" dirty="0"/>
          </a:p>
        </p:txBody>
      </p:sp>
      <p:sp>
        <p:nvSpPr>
          <p:cNvPr id="4" name="Table"/>
          <p:cNvSpPr>
            <a:spLocks noGrp="1"/>
          </p:cNvSpPr>
          <p:nvPr>
            <p:ph type="tbl" sz="quarter" idx="10" hasCustomPrompt="1"/>
          </p:nvPr>
        </p:nvSpPr>
        <p:spPr>
          <a:xfrm>
            <a:off x="627062" y="1522800"/>
            <a:ext cx="8208000" cy="4644575"/>
          </a:xfrm>
        </p:spPr>
        <p:txBody>
          <a:bodyPr/>
          <a:lstStyle>
            <a:lvl1pPr>
              <a:defRPr/>
            </a:lvl1pPr>
          </a:lstStyle>
          <a:p>
            <a:r>
              <a:rPr lang="de-DE" noProof="0"/>
              <a:t>Table</a:t>
            </a:r>
            <a:endParaRPr lang="de-DE" noProof="0" dirty="0"/>
          </a:p>
        </p:txBody>
      </p:sp>
    </p:spTree>
    <p:extLst>
      <p:ext uri="{BB962C8B-B14F-4D97-AF65-F5344CB8AC3E}">
        <p14:creationId xmlns:p14="http://schemas.microsoft.com/office/powerpoint/2010/main" val="2751315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Index 2">
    <p:spTree>
      <p:nvGrpSpPr>
        <p:cNvPr id="1" name=""/>
        <p:cNvGrpSpPr/>
        <p:nvPr/>
      </p:nvGrpSpPr>
      <p:grpSpPr>
        <a:xfrm>
          <a:off x="0" y="0"/>
          <a:ext cx="0" cy="0"/>
          <a:chOff x="0" y="0"/>
          <a:chExt cx="0" cy="0"/>
        </a:xfrm>
      </p:grpSpPr>
      <p:sp>
        <p:nvSpPr>
          <p:cNvPr id="2" name="Table of contents">
            <a:extLst>
              <a:ext uri="{FF2B5EF4-FFF2-40B4-BE49-F238E27FC236}">
                <a16:creationId xmlns:a16="http://schemas.microsoft.com/office/drawing/2014/main" id="{C310531E-0CC7-4528-B1E6-9F819FD0E005}"/>
              </a:ext>
            </a:extLst>
          </p:cNvPr>
          <p:cNvSpPr>
            <a:spLocks noGrp="1"/>
          </p:cNvSpPr>
          <p:nvPr>
            <p:ph type="title" hasCustomPrompt="1"/>
          </p:nvPr>
        </p:nvSpPr>
        <p:spPr/>
        <p:txBody>
          <a:bodyPr/>
          <a:lstStyle>
            <a:lvl1pPr>
              <a:defRPr/>
            </a:lvl1pPr>
          </a:lstStyle>
          <a:p>
            <a:r>
              <a:rPr lang="de-DE" noProof="0"/>
              <a:t>Table of contents</a:t>
            </a:r>
            <a:endParaRPr lang="de-DE" dirty="0"/>
          </a:p>
        </p:txBody>
      </p:sp>
      <p:sp>
        <p:nvSpPr>
          <p:cNvPr id="4" name="Chapter 1">
            <a:extLst>
              <a:ext uri="{FF2B5EF4-FFF2-40B4-BE49-F238E27FC236}">
                <a16:creationId xmlns:a16="http://schemas.microsoft.com/office/drawing/2014/main" id="{3EF4C540-3305-446C-B3A6-5230FE8E1E68}"/>
              </a:ext>
            </a:extLst>
          </p:cNvPr>
          <p:cNvSpPr>
            <a:spLocks noGrp="1"/>
          </p:cNvSpPr>
          <p:nvPr>
            <p:ph type="body" sz="quarter" idx="16" hasCustomPrompt="1"/>
          </p:nvPr>
        </p:nvSpPr>
        <p:spPr>
          <a:xfrm>
            <a:off x="627063" y="1703388"/>
            <a:ext cx="2160000" cy="2016000"/>
          </a:xfrm>
        </p:spPr>
        <p:txBody>
          <a:bodyPr lIns="180000" tIns="108000"/>
          <a:lstStyle>
            <a:lvl1pPr>
              <a:lnSpc>
                <a:spcPct val="90000"/>
              </a:lnSpc>
              <a:spcAft>
                <a:spcPts val="1500"/>
              </a:spcAft>
              <a:defRPr sz="7200" b="1">
                <a:latin typeface="Times New Roman" panose="02020603050405020304" pitchFamily="18" charset="0"/>
                <a:cs typeface="Times New Roman" panose="02020603050405020304" pitchFamily="18" charset="0"/>
              </a:defRPr>
            </a:lvl1pPr>
            <a:lvl2pPr marL="0" indent="0">
              <a:buNone/>
              <a:defRPr b="1"/>
            </a:lvl2pPr>
            <a:lvl3pPr marL="0" indent="0">
              <a:buNone/>
              <a:defRPr/>
            </a:lvl3pPr>
          </a:lstStyle>
          <a:p>
            <a:pPr lvl="0"/>
            <a:r>
              <a:rPr lang="de-DE" noProof="0"/>
              <a:t>No.</a:t>
            </a:r>
          </a:p>
          <a:p>
            <a:pPr lvl="1"/>
            <a:r>
              <a:rPr lang="de-DE" noProof="0"/>
              <a:t>Chapter</a:t>
            </a:r>
          </a:p>
          <a:p>
            <a:pPr lvl="2"/>
            <a:r>
              <a:rPr lang="de-DE" noProof="0"/>
              <a:t>Topic</a:t>
            </a:r>
            <a:endParaRPr lang="de-DE" noProof="0" dirty="0"/>
          </a:p>
        </p:txBody>
      </p:sp>
      <p:sp>
        <p:nvSpPr>
          <p:cNvPr id="14" name="Chapter 2">
            <a:extLst>
              <a:ext uri="{FF2B5EF4-FFF2-40B4-BE49-F238E27FC236}">
                <a16:creationId xmlns:a16="http://schemas.microsoft.com/office/drawing/2014/main" id="{F65B1E50-0024-482D-BD5A-7064672F6ACD}"/>
              </a:ext>
            </a:extLst>
          </p:cNvPr>
          <p:cNvSpPr>
            <a:spLocks noGrp="1"/>
          </p:cNvSpPr>
          <p:nvPr>
            <p:ph type="body" sz="quarter" idx="17" hasCustomPrompt="1"/>
          </p:nvPr>
        </p:nvSpPr>
        <p:spPr>
          <a:xfrm>
            <a:off x="2930732" y="1703388"/>
            <a:ext cx="2160000" cy="2016000"/>
          </a:xfrm>
        </p:spPr>
        <p:txBody>
          <a:bodyPr lIns="180000" tIns="108000"/>
          <a:lstStyle>
            <a:lvl1pPr>
              <a:lnSpc>
                <a:spcPct val="90000"/>
              </a:lnSpc>
              <a:spcAft>
                <a:spcPts val="1500"/>
              </a:spcAft>
              <a:defRPr sz="7200" b="1">
                <a:latin typeface="Times New Roman" panose="02020603050405020304" pitchFamily="18" charset="0"/>
                <a:cs typeface="Times New Roman" panose="02020603050405020304" pitchFamily="18" charset="0"/>
              </a:defRPr>
            </a:lvl1pPr>
            <a:lvl2pPr marL="0" indent="0">
              <a:buNone/>
              <a:defRPr b="1"/>
            </a:lvl2pPr>
            <a:lvl3pPr marL="0" indent="0">
              <a:buNone/>
              <a:defRPr/>
            </a:lvl3pPr>
          </a:lstStyle>
          <a:p>
            <a:pPr lvl="0"/>
            <a:r>
              <a:rPr lang="de-DE" noProof="0"/>
              <a:t>No.</a:t>
            </a:r>
          </a:p>
          <a:p>
            <a:pPr lvl="1"/>
            <a:r>
              <a:rPr lang="de-DE" noProof="0"/>
              <a:t>Chapter</a:t>
            </a:r>
          </a:p>
          <a:p>
            <a:pPr lvl="2"/>
            <a:r>
              <a:rPr lang="de-DE" noProof="0"/>
              <a:t>Topic</a:t>
            </a:r>
            <a:endParaRPr lang="de-DE" noProof="0" dirty="0"/>
          </a:p>
        </p:txBody>
      </p:sp>
      <p:sp>
        <p:nvSpPr>
          <p:cNvPr id="15" name="Chapter 3">
            <a:extLst>
              <a:ext uri="{FF2B5EF4-FFF2-40B4-BE49-F238E27FC236}">
                <a16:creationId xmlns:a16="http://schemas.microsoft.com/office/drawing/2014/main" id="{8AC85E50-79A3-4CC2-85A0-1E361742F5E7}"/>
              </a:ext>
            </a:extLst>
          </p:cNvPr>
          <p:cNvSpPr>
            <a:spLocks noGrp="1"/>
          </p:cNvSpPr>
          <p:nvPr>
            <p:ph type="body" sz="quarter" idx="18" hasCustomPrompt="1"/>
          </p:nvPr>
        </p:nvSpPr>
        <p:spPr>
          <a:xfrm>
            <a:off x="5234400" y="1703388"/>
            <a:ext cx="2160000" cy="2016000"/>
          </a:xfrm>
        </p:spPr>
        <p:txBody>
          <a:bodyPr lIns="180000" tIns="108000"/>
          <a:lstStyle>
            <a:lvl1pPr>
              <a:lnSpc>
                <a:spcPct val="90000"/>
              </a:lnSpc>
              <a:spcAft>
                <a:spcPts val="1500"/>
              </a:spcAft>
              <a:defRPr sz="7200" b="1">
                <a:latin typeface="Times New Roman" panose="02020603050405020304" pitchFamily="18" charset="0"/>
                <a:cs typeface="Times New Roman" panose="02020603050405020304" pitchFamily="18" charset="0"/>
              </a:defRPr>
            </a:lvl1pPr>
            <a:lvl2pPr marL="0" indent="0">
              <a:buNone/>
              <a:defRPr b="1"/>
            </a:lvl2pPr>
            <a:lvl3pPr marL="0" indent="0">
              <a:buNone/>
              <a:defRPr/>
            </a:lvl3pPr>
          </a:lstStyle>
          <a:p>
            <a:pPr lvl="0"/>
            <a:r>
              <a:rPr lang="de-DE" noProof="0"/>
              <a:t>No.</a:t>
            </a:r>
          </a:p>
          <a:p>
            <a:pPr lvl="1"/>
            <a:r>
              <a:rPr lang="de-DE" noProof="0"/>
              <a:t>Chapter</a:t>
            </a:r>
          </a:p>
          <a:p>
            <a:pPr lvl="2"/>
            <a:r>
              <a:rPr lang="de-DE" noProof="0"/>
              <a:t>Topic</a:t>
            </a:r>
            <a:endParaRPr lang="de-DE" noProof="0" dirty="0"/>
          </a:p>
        </p:txBody>
      </p:sp>
      <p:sp>
        <p:nvSpPr>
          <p:cNvPr id="16" name="Chapter 4">
            <a:extLst>
              <a:ext uri="{FF2B5EF4-FFF2-40B4-BE49-F238E27FC236}">
                <a16:creationId xmlns:a16="http://schemas.microsoft.com/office/drawing/2014/main" id="{6AEF1AD1-4DDB-4DBA-8C94-A0DA12F1A03A}"/>
              </a:ext>
            </a:extLst>
          </p:cNvPr>
          <p:cNvSpPr>
            <a:spLocks noGrp="1"/>
          </p:cNvSpPr>
          <p:nvPr>
            <p:ph type="body" sz="quarter" idx="19" hasCustomPrompt="1"/>
          </p:nvPr>
        </p:nvSpPr>
        <p:spPr>
          <a:xfrm>
            <a:off x="627063" y="3862388"/>
            <a:ext cx="2160000" cy="2016000"/>
          </a:xfrm>
        </p:spPr>
        <p:txBody>
          <a:bodyPr lIns="180000" tIns="108000"/>
          <a:lstStyle>
            <a:lvl1pPr>
              <a:lnSpc>
                <a:spcPct val="90000"/>
              </a:lnSpc>
              <a:spcAft>
                <a:spcPts val="1500"/>
              </a:spcAft>
              <a:defRPr sz="7200" b="1">
                <a:latin typeface="Times New Roman" panose="02020603050405020304" pitchFamily="18" charset="0"/>
                <a:cs typeface="Times New Roman" panose="02020603050405020304" pitchFamily="18" charset="0"/>
              </a:defRPr>
            </a:lvl1pPr>
            <a:lvl2pPr marL="0" indent="0">
              <a:buNone/>
              <a:defRPr b="1"/>
            </a:lvl2pPr>
            <a:lvl3pPr marL="0" indent="0">
              <a:buNone/>
              <a:defRPr/>
            </a:lvl3pPr>
          </a:lstStyle>
          <a:p>
            <a:pPr lvl="0"/>
            <a:r>
              <a:rPr lang="de-DE" noProof="0"/>
              <a:t>No.</a:t>
            </a:r>
          </a:p>
          <a:p>
            <a:pPr lvl="1"/>
            <a:r>
              <a:rPr lang="de-DE" noProof="0"/>
              <a:t>Chapter</a:t>
            </a:r>
          </a:p>
          <a:p>
            <a:pPr lvl="2"/>
            <a:r>
              <a:rPr lang="de-DE" noProof="0"/>
              <a:t>Topic</a:t>
            </a:r>
            <a:endParaRPr lang="de-DE" noProof="0" dirty="0"/>
          </a:p>
        </p:txBody>
      </p:sp>
      <p:sp>
        <p:nvSpPr>
          <p:cNvPr id="17" name="Chapter 5">
            <a:extLst>
              <a:ext uri="{FF2B5EF4-FFF2-40B4-BE49-F238E27FC236}">
                <a16:creationId xmlns:a16="http://schemas.microsoft.com/office/drawing/2014/main" id="{018C79BC-8598-41F5-B6E1-0DB86A5FC94D}"/>
              </a:ext>
            </a:extLst>
          </p:cNvPr>
          <p:cNvSpPr>
            <a:spLocks noGrp="1"/>
          </p:cNvSpPr>
          <p:nvPr>
            <p:ph type="body" sz="quarter" idx="20" hasCustomPrompt="1"/>
          </p:nvPr>
        </p:nvSpPr>
        <p:spPr>
          <a:xfrm>
            <a:off x="2930732" y="3862388"/>
            <a:ext cx="2160000" cy="2016000"/>
          </a:xfrm>
        </p:spPr>
        <p:txBody>
          <a:bodyPr lIns="180000" tIns="108000"/>
          <a:lstStyle>
            <a:lvl1pPr>
              <a:lnSpc>
                <a:spcPct val="90000"/>
              </a:lnSpc>
              <a:spcAft>
                <a:spcPts val="1500"/>
              </a:spcAft>
              <a:defRPr sz="7200" b="1">
                <a:latin typeface="Times New Roman" panose="02020603050405020304" pitchFamily="18" charset="0"/>
                <a:cs typeface="Times New Roman" panose="02020603050405020304" pitchFamily="18" charset="0"/>
              </a:defRPr>
            </a:lvl1pPr>
            <a:lvl2pPr marL="0" indent="0">
              <a:buNone/>
              <a:defRPr b="1"/>
            </a:lvl2pPr>
            <a:lvl3pPr marL="0" indent="0">
              <a:buNone/>
              <a:defRPr/>
            </a:lvl3pPr>
          </a:lstStyle>
          <a:p>
            <a:pPr lvl="0"/>
            <a:r>
              <a:rPr lang="de-DE" noProof="0"/>
              <a:t>No.</a:t>
            </a:r>
          </a:p>
          <a:p>
            <a:pPr lvl="1"/>
            <a:r>
              <a:rPr lang="de-DE" noProof="0"/>
              <a:t>Chapter</a:t>
            </a:r>
          </a:p>
          <a:p>
            <a:pPr lvl="2"/>
            <a:r>
              <a:rPr lang="de-DE" noProof="0"/>
              <a:t>Topic</a:t>
            </a:r>
            <a:endParaRPr lang="de-DE" noProof="0" dirty="0"/>
          </a:p>
        </p:txBody>
      </p:sp>
      <p:sp>
        <p:nvSpPr>
          <p:cNvPr id="18" name="Chapter 6">
            <a:extLst>
              <a:ext uri="{FF2B5EF4-FFF2-40B4-BE49-F238E27FC236}">
                <a16:creationId xmlns:a16="http://schemas.microsoft.com/office/drawing/2014/main" id="{92BB5C0A-7CAC-4620-92E5-253BEFF2D667}"/>
              </a:ext>
            </a:extLst>
          </p:cNvPr>
          <p:cNvSpPr>
            <a:spLocks noGrp="1"/>
          </p:cNvSpPr>
          <p:nvPr>
            <p:ph type="body" sz="quarter" idx="21" hasCustomPrompt="1"/>
          </p:nvPr>
        </p:nvSpPr>
        <p:spPr>
          <a:xfrm>
            <a:off x="5234400" y="3862388"/>
            <a:ext cx="2160000" cy="2016000"/>
          </a:xfrm>
        </p:spPr>
        <p:txBody>
          <a:bodyPr lIns="180000" tIns="108000"/>
          <a:lstStyle>
            <a:lvl1pPr>
              <a:lnSpc>
                <a:spcPct val="90000"/>
              </a:lnSpc>
              <a:spcAft>
                <a:spcPts val="1500"/>
              </a:spcAft>
              <a:defRPr sz="7200" b="1">
                <a:latin typeface="Times New Roman" panose="02020603050405020304" pitchFamily="18" charset="0"/>
                <a:cs typeface="Times New Roman" panose="02020603050405020304" pitchFamily="18" charset="0"/>
              </a:defRPr>
            </a:lvl1pPr>
            <a:lvl2pPr marL="0" indent="0">
              <a:buNone/>
              <a:defRPr b="1"/>
            </a:lvl2pPr>
            <a:lvl3pPr marL="0" indent="0">
              <a:buNone/>
              <a:defRPr/>
            </a:lvl3pPr>
          </a:lstStyle>
          <a:p>
            <a:pPr lvl="0"/>
            <a:r>
              <a:rPr lang="de-DE" noProof="0"/>
              <a:t>No.</a:t>
            </a:r>
          </a:p>
          <a:p>
            <a:pPr lvl="1"/>
            <a:r>
              <a:rPr lang="de-DE" noProof="0"/>
              <a:t>Chapter</a:t>
            </a:r>
          </a:p>
          <a:p>
            <a:pPr lvl="2"/>
            <a:r>
              <a:rPr lang="de-DE" noProof="0"/>
              <a:t>Topic</a:t>
            </a:r>
            <a:endParaRPr lang="de-DE" noProof="0" dirty="0"/>
          </a:p>
        </p:txBody>
      </p:sp>
    </p:spTree>
    <p:extLst>
      <p:ext uri="{BB962C8B-B14F-4D97-AF65-F5344CB8AC3E}">
        <p14:creationId xmlns:p14="http://schemas.microsoft.com/office/powerpoint/2010/main" val="1961422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F0A4C4D-EAF6-4487-9B40-402A183189E5}"/>
              </a:ext>
            </a:extLst>
          </p:cNvPr>
          <p:cNvSpPr>
            <a:spLocks noGrp="1"/>
          </p:cNvSpPr>
          <p:nvPr>
            <p:ph type="title" hasCustomPrompt="1"/>
          </p:nvPr>
        </p:nvSpPr>
        <p:spPr/>
        <p:txBody>
          <a:bodyPr/>
          <a:lstStyle/>
          <a:p>
            <a:r>
              <a:rPr lang="de-DE"/>
              <a:t>Click to edit Master title style</a:t>
            </a:r>
            <a:endParaRPr lang="de-DE" dirty="0"/>
          </a:p>
        </p:txBody>
      </p:sp>
    </p:spTree>
    <p:extLst>
      <p:ext uri="{BB962C8B-B14F-4D97-AF65-F5344CB8AC3E}">
        <p14:creationId xmlns:p14="http://schemas.microsoft.com/office/powerpoint/2010/main" val="413786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01598D-6A56-351B-C656-46E8C9D73B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1906236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ree Content color fill">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0A44E71F-B859-4008-8A5B-83A328EBFCDD}"/>
              </a:ext>
            </a:extLst>
          </p:cNvPr>
          <p:cNvSpPr/>
          <p:nvPr userDrawn="1"/>
        </p:nvSpPr>
        <p:spPr>
          <a:xfrm>
            <a:off x="0" y="1414800"/>
            <a:ext cx="12191999" cy="475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a:extLst>
              <a:ext uri="{FF2B5EF4-FFF2-40B4-BE49-F238E27FC236}">
                <a16:creationId xmlns:a16="http://schemas.microsoft.com/office/drawing/2014/main" id="{ED8BA2A0-402B-4423-B445-CE1431A1C151}"/>
              </a:ext>
            </a:extLst>
          </p:cNvPr>
          <p:cNvSpPr>
            <a:spLocks noGrp="1"/>
          </p:cNvSpPr>
          <p:nvPr>
            <p:ph type="title" hasCustomPrompt="1"/>
          </p:nvPr>
        </p:nvSpPr>
        <p:spPr/>
        <p:txBody>
          <a:bodyPr/>
          <a:lstStyle/>
          <a:p>
            <a:r>
              <a:rPr lang="de-DE"/>
              <a:t>Click to edit Master title style</a:t>
            </a:r>
            <a:endParaRPr lang="de-DE" dirty="0"/>
          </a:p>
        </p:txBody>
      </p:sp>
    </p:spTree>
    <p:extLst>
      <p:ext uri="{BB962C8B-B14F-4D97-AF65-F5344CB8AC3E}">
        <p14:creationId xmlns:p14="http://schemas.microsoft.com/office/powerpoint/2010/main" val="3244963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A6102796-3A6D-4504-AE4D-6DAD764461A5}"/>
              </a:ext>
            </a:extLst>
          </p:cNvPr>
          <p:cNvSpPr>
            <a:spLocks noGrp="1"/>
          </p:cNvSpPr>
          <p:nvPr>
            <p:ph type="pic" sz="quarter" idx="10" hasCustomPrompt="1"/>
          </p:nvPr>
        </p:nvSpPr>
        <p:spPr>
          <a:xfrm>
            <a:off x="0" y="1414800"/>
            <a:ext cx="12191999" cy="4752975"/>
          </a:xfrm>
        </p:spPr>
        <p:txBody>
          <a:bodyPr lIns="626400" tIns="252000" rIns="144000" bIns="252000"/>
          <a:lstStyle>
            <a:lvl1pPr>
              <a:defRPr/>
            </a:lvl1pPr>
          </a:lstStyle>
          <a:p>
            <a:r>
              <a:rPr lang="de-DE"/>
              <a:t>Click icon to add picture</a:t>
            </a:r>
            <a:endParaRPr lang="de-DE" dirty="0"/>
          </a:p>
        </p:txBody>
      </p:sp>
      <p:sp>
        <p:nvSpPr>
          <p:cNvPr id="2" name="Title">
            <a:extLst>
              <a:ext uri="{FF2B5EF4-FFF2-40B4-BE49-F238E27FC236}">
                <a16:creationId xmlns:a16="http://schemas.microsoft.com/office/drawing/2014/main" id="{C7ACECF9-920E-4760-B49D-8F2920649E50}"/>
              </a:ext>
            </a:extLst>
          </p:cNvPr>
          <p:cNvSpPr>
            <a:spLocks noGrp="1"/>
          </p:cNvSpPr>
          <p:nvPr>
            <p:ph type="title" hasCustomPrompt="1"/>
          </p:nvPr>
        </p:nvSpPr>
        <p:spPr/>
        <p:txBody>
          <a:bodyPr/>
          <a:lstStyle/>
          <a:p>
            <a:r>
              <a:rPr lang="de-DE"/>
              <a:t>Click to edit Master title style</a:t>
            </a:r>
            <a:endParaRPr lang="de-DE" dirty="0"/>
          </a:p>
        </p:txBody>
      </p:sp>
    </p:spTree>
    <p:extLst>
      <p:ext uri="{BB962C8B-B14F-4D97-AF65-F5344CB8AC3E}">
        <p14:creationId xmlns:p14="http://schemas.microsoft.com/office/powerpoint/2010/main" val="509020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ingle large image without footer">
    <p:spTree>
      <p:nvGrpSpPr>
        <p:cNvPr id="1" name=""/>
        <p:cNvGrpSpPr/>
        <p:nvPr/>
      </p:nvGrpSpPr>
      <p:grpSpPr>
        <a:xfrm>
          <a:off x="0" y="0"/>
          <a:ext cx="0" cy="0"/>
          <a:chOff x="0" y="0"/>
          <a:chExt cx="0" cy="0"/>
        </a:xfrm>
      </p:grpSpPr>
      <p:sp>
        <p:nvSpPr>
          <p:cNvPr id="5" name="Image">
            <a:extLst>
              <a:ext uri="{FF2B5EF4-FFF2-40B4-BE49-F238E27FC236}">
                <a16:creationId xmlns:a16="http://schemas.microsoft.com/office/drawing/2014/main" id="{A6102796-3A6D-4504-AE4D-6DAD764461A5}"/>
              </a:ext>
            </a:extLst>
          </p:cNvPr>
          <p:cNvSpPr>
            <a:spLocks noGrp="1"/>
          </p:cNvSpPr>
          <p:nvPr>
            <p:ph type="pic" sz="quarter" idx="10" hasCustomPrompt="1"/>
          </p:nvPr>
        </p:nvSpPr>
        <p:spPr>
          <a:xfrm>
            <a:off x="0" y="1414800"/>
            <a:ext cx="12192000" cy="5443199"/>
          </a:xfrm>
        </p:spPr>
        <p:txBody>
          <a:bodyPr lIns="626400" tIns="252000" rIns="144000" bIns="252000"/>
          <a:lstStyle>
            <a:lvl1pPr>
              <a:defRPr/>
            </a:lvl1pPr>
          </a:lstStyle>
          <a:p>
            <a:r>
              <a:rPr lang="de-DE"/>
              <a:t>Click icon to add picture</a:t>
            </a:r>
            <a:endParaRPr lang="de-DE" dirty="0"/>
          </a:p>
        </p:txBody>
      </p:sp>
      <p:sp>
        <p:nvSpPr>
          <p:cNvPr id="2" name="Title">
            <a:extLst>
              <a:ext uri="{FF2B5EF4-FFF2-40B4-BE49-F238E27FC236}">
                <a16:creationId xmlns:a16="http://schemas.microsoft.com/office/drawing/2014/main" id="{BD694A34-C7CA-48AB-8D23-B8EABFB08883}"/>
              </a:ext>
            </a:extLst>
          </p:cNvPr>
          <p:cNvSpPr>
            <a:spLocks noGrp="1"/>
          </p:cNvSpPr>
          <p:nvPr>
            <p:ph type="title" hasCustomPrompt="1"/>
          </p:nvPr>
        </p:nvSpPr>
        <p:spPr/>
        <p:txBody>
          <a:bodyPr/>
          <a:lstStyle/>
          <a:p>
            <a:r>
              <a:rPr lang="de-DE"/>
              <a:t>Click to edit Master title style</a:t>
            </a:r>
            <a:endParaRPr lang="de-DE" dirty="0"/>
          </a:p>
        </p:txBody>
      </p:sp>
      <p:pic>
        <p:nvPicPr>
          <p:cNvPr id="4" name="Logo">
            <a:extLst>
              <a:ext uri="{FF2B5EF4-FFF2-40B4-BE49-F238E27FC236}">
                <a16:creationId xmlns:a16="http://schemas.microsoft.com/office/drawing/2014/main" id="{AA378E22-8218-4816-965A-0EEE76ECECA3}"/>
              </a:ext>
            </a:extLst>
          </p:cNvPr>
          <p:cNvPicPr>
            <a:picLocks noChangeAspect="1"/>
          </p:cNvPicPr>
          <p:nvPr userDrawn="1"/>
        </p:nvPicPr>
        <p:blipFill>
          <a:blip r:embed="rId2"/>
          <a:srcRect/>
          <a:stretch/>
        </p:blipFill>
        <p:spPr bwMode="black">
          <a:xfrm>
            <a:off x="10274163" y="478551"/>
            <a:ext cx="1439999" cy="496808"/>
          </a:xfrm>
          <a:prstGeom prst="rect">
            <a:avLst/>
          </a:prstGeom>
        </p:spPr>
      </p:pic>
    </p:spTree>
    <p:extLst>
      <p:ext uri="{BB962C8B-B14F-4D97-AF65-F5344CB8AC3E}">
        <p14:creationId xmlns:p14="http://schemas.microsoft.com/office/powerpoint/2010/main" val="1770773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rgbClr val="000000"/>
        </a:solidFill>
        <a:effectLst/>
      </p:bgPr>
    </p:bg>
    <p:spTree>
      <p:nvGrpSpPr>
        <p:cNvPr id="1" name=""/>
        <p:cNvGrpSpPr/>
        <p:nvPr/>
      </p:nvGrpSpPr>
      <p:grpSpPr>
        <a:xfrm>
          <a:off x="0" y="0"/>
          <a:ext cx="0" cy="0"/>
          <a:chOff x="0" y="0"/>
          <a:chExt cx="0" cy="0"/>
        </a:xfrm>
      </p:grpSpPr>
      <p:sp>
        <p:nvSpPr>
          <p:cNvPr id="5" name="Image">
            <a:extLst>
              <a:ext uri="{FF2B5EF4-FFF2-40B4-BE49-F238E27FC236}">
                <a16:creationId xmlns:a16="http://schemas.microsoft.com/office/drawing/2014/main" id="{A6102796-3A6D-4504-AE4D-6DAD764461A5}"/>
              </a:ext>
            </a:extLst>
          </p:cNvPr>
          <p:cNvSpPr>
            <a:spLocks noGrp="1"/>
          </p:cNvSpPr>
          <p:nvPr>
            <p:ph type="pic" sz="quarter" idx="10" hasCustomPrompt="1"/>
          </p:nvPr>
        </p:nvSpPr>
        <p:spPr>
          <a:xfrm>
            <a:off x="0" y="0"/>
            <a:ext cx="12192000" cy="6858000"/>
          </a:xfrm>
          <a:solidFill>
            <a:schemeClr val="accent6"/>
          </a:solidFill>
        </p:spPr>
        <p:txBody>
          <a:bodyPr lIns="626400" tIns="234000" rIns="482400" bIns="626400" anchor="b" anchorCtr="0"/>
          <a:lstStyle>
            <a:lvl1pPr algn="r">
              <a:defRPr/>
            </a:lvl1pPr>
          </a:lstStyle>
          <a:p>
            <a:r>
              <a:rPr lang="de-DE"/>
              <a:t>Click on the icon to add a </a:t>
            </a:r>
            <a:br>
              <a:rPr lang="de-DE"/>
            </a:br>
            <a:r>
              <a:rPr lang="de-DE"/>
              <a:t>sufficiently high-contrast image </a:t>
            </a:r>
            <a:br>
              <a:rPr lang="de-DE"/>
            </a:br>
            <a:r>
              <a:rPr lang="de-DE"/>
              <a:t>so that the heading is easy to read.</a:t>
            </a:r>
            <a:endParaRPr lang="de-DE" dirty="0"/>
          </a:p>
        </p:txBody>
      </p:sp>
      <p:sp>
        <p:nvSpPr>
          <p:cNvPr id="2" name="Title">
            <a:extLst>
              <a:ext uri="{FF2B5EF4-FFF2-40B4-BE49-F238E27FC236}">
                <a16:creationId xmlns:a16="http://schemas.microsoft.com/office/drawing/2014/main" id="{A0C12949-F421-4D93-A5FF-4A495FF402FE}"/>
              </a:ext>
            </a:extLst>
          </p:cNvPr>
          <p:cNvSpPr>
            <a:spLocks noGrp="1"/>
          </p:cNvSpPr>
          <p:nvPr>
            <p:ph type="title" hasCustomPrompt="1"/>
          </p:nvPr>
        </p:nvSpPr>
        <p:spPr/>
        <p:txBody>
          <a:bodyPr/>
          <a:lstStyle/>
          <a:p>
            <a:r>
              <a:rPr lang="de-DE"/>
              <a:t>Click to edit Master title style</a:t>
            </a:r>
            <a:endParaRPr lang="de-DE" dirty="0"/>
          </a:p>
        </p:txBody>
      </p:sp>
    </p:spTree>
    <p:extLst>
      <p:ext uri="{BB962C8B-B14F-4D97-AF65-F5344CB8AC3E}">
        <p14:creationId xmlns:p14="http://schemas.microsoft.com/office/powerpoint/2010/main" val="1722777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Ref idx="1001">
        <a:schemeClr val="bg1"/>
      </p:bgRef>
    </p:bg>
    <p:spTree>
      <p:nvGrpSpPr>
        <p:cNvPr id="1" name=""/>
        <p:cNvGrpSpPr/>
        <p:nvPr/>
      </p:nvGrpSpPr>
      <p:grpSpPr>
        <a:xfrm>
          <a:off x="0" y="0"/>
          <a:ext cx="0" cy="0"/>
          <a:chOff x="0" y="0"/>
          <a:chExt cx="0" cy="0"/>
        </a:xfrm>
      </p:grpSpPr>
      <p:sp>
        <p:nvSpPr>
          <p:cNvPr id="5" name="Image">
            <a:extLst>
              <a:ext uri="{FF2B5EF4-FFF2-40B4-BE49-F238E27FC236}">
                <a16:creationId xmlns:a16="http://schemas.microsoft.com/office/drawing/2014/main" id="{A6102796-3A6D-4504-AE4D-6DAD764461A5}"/>
              </a:ext>
            </a:extLst>
          </p:cNvPr>
          <p:cNvSpPr>
            <a:spLocks noGrp="1"/>
          </p:cNvSpPr>
          <p:nvPr>
            <p:ph type="pic" sz="quarter" idx="10" hasCustomPrompt="1"/>
          </p:nvPr>
        </p:nvSpPr>
        <p:spPr>
          <a:xfrm>
            <a:off x="0" y="0"/>
            <a:ext cx="12192000" cy="6858000"/>
          </a:xfrm>
          <a:solidFill>
            <a:schemeClr val="accent6"/>
          </a:solidFill>
        </p:spPr>
        <p:txBody>
          <a:bodyPr lIns="626400" tIns="234000" rIns="482400" bIns="626400" anchor="b" anchorCtr="0"/>
          <a:lstStyle>
            <a:lvl1pPr algn="r">
              <a:defRPr>
                <a:solidFill>
                  <a:schemeClr val="tx1"/>
                </a:solidFill>
              </a:defRPr>
            </a:lvl1pPr>
          </a:lstStyle>
          <a:p>
            <a:r>
              <a:rPr lang="de-DE"/>
              <a:t>Click on the icon to add a </a:t>
            </a:r>
            <a:br>
              <a:rPr lang="de-DE"/>
            </a:br>
            <a:r>
              <a:rPr lang="de-DE"/>
              <a:t>sufficiently high-contrast image </a:t>
            </a:r>
            <a:br>
              <a:rPr lang="de-DE"/>
            </a:br>
            <a:r>
              <a:rPr lang="de-DE"/>
              <a:t>so that the heading is easy to read.</a:t>
            </a:r>
            <a:endParaRPr lang="de-DE" dirty="0"/>
          </a:p>
        </p:txBody>
      </p:sp>
      <p:sp>
        <p:nvSpPr>
          <p:cNvPr id="2" name="Title">
            <a:extLst>
              <a:ext uri="{FF2B5EF4-FFF2-40B4-BE49-F238E27FC236}">
                <a16:creationId xmlns:a16="http://schemas.microsoft.com/office/drawing/2014/main" id="{8B7679BF-476B-4936-B87E-CF0BADD38D6A}"/>
              </a:ext>
            </a:extLst>
          </p:cNvPr>
          <p:cNvSpPr>
            <a:spLocks noGrp="1"/>
          </p:cNvSpPr>
          <p:nvPr>
            <p:ph type="title" hasCustomPrompt="1"/>
          </p:nvPr>
        </p:nvSpPr>
        <p:spPr>
          <a:xfrm>
            <a:off x="6350" y="4798"/>
            <a:ext cx="6235700" cy="5873715"/>
          </a:xfrm>
          <a:noFill/>
        </p:spPr>
        <p:txBody>
          <a:bodyPr lIns="626400" tIns="900000" rIns="0" bIns="0" anchor="t"/>
          <a:lstStyle>
            <a:lvl1pPr algn="l">
              <a:defRPr sz="4400">
                <a:solidFill>
                  <a:schemeClr val="tx1"/>
                </a:solidFill>
              </a:defRPr>
            </a:lvl1pPr>
          </a:lstStyle>
          <a:p>
            <a:r>
              <a:rPr lang="de-DE"/>
              <a:t>Big statement on a full size picture</a:t>
            </a:r>
            <a:endParaRPr lang="de-DE" dirty="0"/>
          </a:p>
        </p:txBody>
      </p:sp>
    </p:spTree>
    <p:extLst>
      <p:ext uri="{BB962C8B-B14F-4D97-AF65-F5344CB8AC3E}">
        <p14:creationId xmlns:p14="http://schemas.microsoft.com/office/powerpoint/2010/main" val="385467450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396FC1D-DB7A-4E51-83A7-D7995F9EE98F}"/>
              </a:ext>
            </a:extLst>
          </p:cNvPr>
          <p:cNvSpPr>
            <a:spLocks noGrp="1"/>
          </p:cNvSpPr>
          <p:nvPr>
            <p:ph type="title" hasCustomPrompt="1"/>
          </p:nvPr>
        </p:nvSpPr>
        <p:spPr/>
        <p:txBody>
          <a:bodyPr/>
          <a:lstStyle/>
          <a:p>
            <a:r>
              <a:rPr lang="de-DE"/>
              <a:t>Click to edit Master title style</a:t>
            </a:r>
            <a:endParaRPr lang="de-DE" dirty="0"/>
          </a:p>
        </p:txBody>
      </p:sp>
      <p:sp>
        <p:nvSpPr>
          <p:cNvPr id="3" name="Copy">
            <a:extLst>
              <a:ext uri="{FF2B5EF4-FFF2-40B4-BE49-F238E27FC236}">
                <a16:creationId xmlns:a16="http://schemas.microsoft.com/office/drawing/2014/main" id="{B1D90D2F-1E41-4D9A-A464-3F2D94D5000C}"/>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Tree>
    <p:extLst>
      <p:ext uri="{BB962C8B-B14F-4D97-AF65-F5344CB8AC3E}">
        <p14:creationId xmlns:p14="http://schemas.microsoft.com/office/powerpoint/2010/main" val="32380206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A07FC25-F4AA-44AB-A199-BEA168878E6C}"/>
              </a:ext>
            </a:extLst>
          </p:cNvPr>
          <p:cNvSpPr>
            <a:spLocks noGrp="1"/>
          </p:cNvSpPr>
          <p:nvPr>
            <p:ph type="title" hasCustomPrompt="1"/>
          </p:nvPr>
        </p:nvSpPr>
        <p:spPr/>
        <p:txBody>
          <a:bodyPr/>
          <a:lstStyle/>
          <a:p>
            <a:r>
              <a:rPr lang="de-DE"/>
              <a:t>Click to edit Master title style</a:t>
            </a:r>
            <a:endParaRPr lang="de-DE" dirty="0"/>
          </a:p>
        </p:txBody>
      </p:sp>
      <p:sp>
        <p:nvSpPr>
          <p:cNvPr id="3" name="Copy">
            <a:extLst>
              <a:ext uri="{FF2B5EF4-FFF2-40B4-BE49-F238E27FC236}">
                <a16:creationId xmlns:a16="http://schemas.microsoft.com/office/drawing/2014/main" id="{B1D90D2F-1E41-4D9A-A464-3F2D94D5000C}"/>
              </a:ext>
            </a:extLst>
          </p:cNvPr>
          <p:cNvSpPr>
            <a:spLocks noGrp="1"/>
          </p:cNvSpPr>
          <p:nvPr>
            <p:ph idx="1" hasCustomPrompt="1"/>
          </p:nvPr>
        </p:nvSpPr>
        <p:spPr>
          <a:xfrm>
            <a:off x="627063" y="1414800"/>
            <a:ext cx="6912000" cy="4752975"/>
          </a:xfrm>
        </p:spPr>
        <p:txBody>
          <a:bodyPr/>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Tree>
    <p:extLst>
      <p:ext uri="{BB962C8B-B14F-4D97-AF65-F5344CB8AC3E}">
        <p14:creationId xmlns:p14="http://schemas.microsoft.com/office/powerpoint/2010/main" val="4774155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object (small) with Lo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A07FC25-F4AA-44AB-A199-BEA168878E6C}"/>
              </a:ext>
            </a:extLst>
          </p:cNvPr>
          <p:cNvSpPr>
            <a:spLocks noGrp="1"/>
          </p:cNvSpPr>
          <p:nvPr>
            <p:ph type="title" hasCustomPrompt="1"/>
          </p:nvPr>
        </p:nvSpPr>
        <p:spPr/>
        <p:txBody>
          <a:bodyPr/>
          <a:lstStyle/>
          <a:p>
            <a:r>
              <a:rPr lang="de-DE"/>
              <a:t>Click to edit Master title style</a:t>
            </a:r>
            <a:endParaRPr lang="de-DE" dirty="0"/>
          </a:p>
        </p:txBody>
      </p:sp>
      <p:sp>
        <p:nvSpPr>
          <p:cNvPr id="3" name="Copy">
            <a:extLst>
              <a:ext uri="{FF2B5EF4-FFF2-40B4-BE49-F238E27FC236}">
                <a16:creationId xmlns:a16="http://schemas.microsoft.com/office/drawing/2014/main" id="{B1D90D2F-1E41-4D9A-A464-3F2D94D5000C}"/>
              </a:ext>
            </a:extLst>
          </p:cNvPr>
          <p:cNvSpPr>
            <a:spLocks noGrp="1"/>
          </p:cNvSpPr>
          <p:nvPr>
            <p:ph idx="1" hasCustomPrompt="1"/>
          </p:nvPr>
        </p:nvSpPr>
        <p:spPr>
          <a:xfrm>
            <a:off x="627063" y="1414800"/>
            <a:ext cx="6912000" cy="4752975"/>
          </a:xfrm>
        </p:spPr>
        <p:txBody>
          <a:bodyPr/>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4" name="License statement">
            <a:extLst>
              <a:ext uri="{FF2B5EF4-FFF2-40B4-BE49-F238E27FC236}">
                <a16:creationId xmlns:a16="http://schemas.microsoft.com/office/drawing/2014/main" id="{8A8BFD76-D6D8-4CF7-9953-B1C9C522963C}"/>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5" name="Logo">
            <a:extLst>
              <a:ext uri="{FF2B5EF4-FFF2-40B4-BE49-F238E27FC236}">
                <a16:creationId xmlns:a16="http://schemas.microsoft.com/office/drawing/2014/main" id="{4DD39686-C426-4B02-B953-AC0AC4016A35}"/>
              </a:ext>
            </a:extLst>
          </p:cNvPr>
          <p:cNvPicPr>
            <a:picLocks noChangeAspect="1"/>
          </p:cNvPicPr>
          <p:nvPr userDrawn="1"/>
        </p:nvPicPr>
        <p:blipFill>
          <a:blip r:embed="rId2"/>
          <a:srcRect/>
          <a:stretch/>
        </p:blipFill>
        <p:spPr bwMode="black">
          <a:xfrm>
            <a:off x="10274163" y="468926"/>
            <a:ext cx="1439999" cy="496808"/>
          </a:xfrm>
          <a:prstGeom prst="rect">
            <a:avLst/>
          </a:prstGeom>
        </p:spPr>
      </p:pic>
      <p:sp>
        <p:nvSpPr>
          <p:cNvPr id="6" name="Rectangle 5">
            <a:extLst>
              <a:ext uri="{FF2B5EF4-FFF2-40B4-BE49-F238E27FC236}">
                <a16:creationId xmlns:a16="http://schemas.microsoft.com/office/drawing/2014/main" id="{582F1D0D-7C44-8782-7C40-D0F14EC595CF}"/>
              </a:ext>
            </a:extLst>
          </p:cNvPr>
          <p:cNvSpPr/>
          <p:nvPr userDrawn="1"/>
        </p:nvSpPr>
        <p:spPr>
          <a:xfrm>
            <a:off x="278674" y="6383383"/>
            <a:ext cx="5721532" cy="33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p:txBody>
      </p:sp>
    </p:spTree>
    <p:extLst>
      <p:ext uri="{BB962C8B-B14F-4D97-AF65-F5344CB8AC3E}">
        <p14:creationId xmlns:p14="http://schemas.microsoft.com/office/powerpoint/2010/main" val="37257003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AF9F3-C036-494E-93A9-EEB85375F3DC}"/>
              </a:ext>
            </a:extLst>
          </p:cNvPr>
          <p:cNvSpPr>
            <a:spLocks noGrp="1"/>
          </p:cNvSpPr>
          <p:nvPr>
            <p:ph type="title" hasCustomPrompt="1"/>
          </p:nvPr>
        </p:nvSpPr>
        <p:spPr/>
        <p:txBody>
          <a:bodyPr/>
          <a:lstStyle/>
          <a:p>
            <a:r>
              <a:rPr lang="de-DE"/>
              <a:t>Click to edit Master title style</a:t>
            </a:r>
            <a:endParaRPr lang="de-DE" dirty="0"/>
          </a:p>
        </p:txBody>
      </p:sp>
      <p:sp>
        <p:nvSpPr>
          <p:cNvPr id="3" name="Copy 1">
            <a:extLst>
              <a:ext uri="{FF2B5EF4-FFF2-40B4-BE49-F238E27FC236}">
                <a16:creationId xmlns:a16="http://schemas.microsoft.com/office/drawing/2014/main" id="{B1D90D2F-1E41-4D9A-A464-3F2D94D5000C}"/>
              </a:ext>
            </a:extLst>
          </p:cNvPr>
          <p:cNvSpPr>
            <a:spLocks noGrp="1"/>
          </p:cNvSpPr>
          <p:nvPr>
            <p:ph idx="1" hasCustomPrompt="1"/>
          </p:nvPr>
        </p:nvSpPr>
        <p:spPr>
          <a:xfrm>
            <a:off x="627064" y="1414800"/>
            <a:ext cx="5472112" cy="4752975"/>
          </a:xfrm>
        </p:spPr>
        <p:txBody>
          <a:bodyPr/>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7" name="Copy 2">
            <a:extLst>
              <a:ext uri="{FF2B5EF4-FFF2-40B4-BE49-F238E27FC236}">
                <a16:creationId xmlns:a16="http://schemas.microsoft.com/office/drawing/2014/main" id="{CF25AA35-A10D-4021-80D5-F4E01F03217D}"/>
              </a:ext>
            </a:extLst>
          </p:cNvPr>
          <p:cNvSpPr>
            <a:spLocks noGrp="1"/>
          </p:cNvSpPr>
          <p:nvPr>
            <p:ph sz="quarter" idx="11" hasCustomPrompt="1"/>
          </p:nvPr>
        </p:nvSpPr>
        <p:spPr>
          <a:xfrm>
            <a:off x="6242048" y="1414800"/>
            <a:ext cx="5472000" cy="4752975"/>
          </a:xfrm>
        </p:spPr>
        <p:txBody>
          <a:bodyPr/>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Tree>
    <p:extLst>
      <p:ext uri="{BB962C8B-B14F-4D97-AF65-F5344CB8AC3E}">
        <p14:creationId xmlns:p14="http://schemas.microsoft.com/office/powerpoint/2010/main" val="1480637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6F8B4D2-6F05-469C-8BE4-52BAC6D34B39}"/>
              </a:ext>
            </a:extLst>
          </p:cNvPr>
          <p:cNvSpPr>
            <a:spLocks noGrp="1"/>
          </p:cNvSpPr>
          <p:nvPr>
            <p:ph type="title" hasCustomPrompt="1"/>
          </p:nvPr>
        </p:nvSpPr>
        <p:spPr/>
        <p:txBody>
          <a:bodyPr/>
          <a:lstStyle/>
          <a:p>
            <a:r>
              <a:rPr lang="de-DE"/>
              <a:t>Click to edit Master title style</a:t>
            </a:r>
            <a:endParaRPr lang="de-DE" dirty="0"/>
          </a:p>
        </p:txBody>
      </p:sp>
      <p:sp>
        <p:nvSpPr>
          <p:cNvPr id="3" name="Copy">
            <a:extLst>
              <a:ext uri="{FF2B5EF4-FFF2-40B4-BE49-F238E27FC236}">
                <a16:creationId xmlns:a16="http://schemas.microsoft.com/office/drawing/2014/main" id="{B1D90D2F-1E41-4D9A-A464-3F2D94D5000C}"/>
              </a:ext>
            </a:extLst>
          </p:cNvPr>
          <p:cNvSpPr>
            <a:spLocks noGrp="1"/>
          </p:cNvSpPr>
          <p:nvPr>
            <p:ph idx="1" hasCustomPrompt="1"/>
          </p:nvPr>
        </p:nvSpPr>
        <p:spPr>
          <a:xfrm>
            <a:off x="627064" y="1414800"/>
            <a:ext cx="5472000" cy="4752975"/>
          </a:xfrm>
        </p:spPr>
        <p:txBody>
          <a:bodyPr/>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6" name="Image 1">
            <a:extLst>
              <a:ext uri="{FF2B5EF4-FFF2-40B4-BE49-F238E27FC236}">
                <a16:creationId xmlns:a16="http://schemas.microsoft.com/office/drawing/2014/main" id="{1F47DA09-C1B9-4F79-811C-47680DD13F06}"/>
              </a:ext>
            </a:extLst>
          </p:cNvPr>
          <p:cNvSpPr>
            <a:spLocks noGrp="1"/>
          </p:cNvSpPr>
          <p:nvPr>
            <p:ph type="pic" sz="quarter" idx="10" hasCustomPrompt="1"/>
          </p:nvPr>
        </p:nvSpPr>
        <p:spPr>
          <a:xfrm>
            <a:off x="6242049" y="1414800"/>
            <a:ext cx="5472000" cy="2305049"/>
          </a:xfrm>
        </p:spPr>
        <p:txBody>
          <a:bodyPr lIns="144000" tIns="144000" rIns="144000" bIns="144000"/>
          <a:lstStyle>
            <a:lvl1pPr>
              <a:defRPr/>
            </a:lvl1pPr>
          </a:lstStyle>
          <a:p>
            <a:r>
              <a:rPr lang="de-DE"/>
              <a:t>Click icon to add picture</a:t>
            </a:r>
            <a:endParaRPr lang="de-DE" dirty="0"/>
          </a:p>
        </p:txBody>
      </p:sp>
      <p:sp>
        <p:nvSpPr>
          <p:cNvPr id="8" name="Image 2">
            <a:extLst>
              <a:ext uri="{FF2B5EF4-FFF2-40B4-BE49-F238E27FC236}">
                <a16:creationId xmlns:a16="http://schemas.microsoft.com/office/drawing/2014/main" id="{B62DCAC0-0A0A-4FD1-9E6A-DFB48F5EAA12}"/>
              </a:ext>
            </a:extLst>
          </p:cNvPr>
          <p:cNvSpPr>
            <a:spLocks noGrp="1"/>
          </p:cNvSpPr>
          <p:nvPr>
            <p:ph type="pic" sz="quarter" idx="11" hasCustomPrompt="1"/>
          </p:nvPr>
        </p:nvSpPr>
        <p:spPr>
          <a:xfrm>
            <a:off x="6242049" y="3862725"/>
            <a:ext cx="5472000" cy="2305050"/>
          </a:xfrm>
        </p:spPr>
        <p:txBody>
          <a:bodyPr lIns="144000" tIns="144000" rIns="144000" bIns="144000" anchor="b" anchorCtr="0"/>
          <a:lstStyle>
            <a:lvl1pPr>
              <a:defRPr/>
            </a:lvl1pPr>
          </a:lstStyle>
          <a:p>
            <a:r>
              <a:rPr lang="de-DE"/>
              <a:t>Click icon to add picture</a:t>
            </a:r>
            <a:endParaRPr lang="de-DE" dirty="0"/>
          </a:p>
        </p:txBody>
      </p:sp>
    </p:spTree>
    <p:extLst>
      <p:ext uri="{BB962C8B-B14F-4D97-AF65-F5344CB8AC3E}">
        <p14:creationId xmlns:p14="http://schemas.microsoft.com/office/powerpoint/2010/main" val="297135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816E3F-666E-AB9E-138B-FE0E72535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2191999" cy="6858275"/>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367276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s, two images 2">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8888810-CDD3-4B31-A4AB-CEA6DE3D1718}"/>
              </a:ext>
            </a:extLst>
          </p:cNvPr>
          <p:cNvSpPr>
            <a:spLocks noGrp="1"/>
          </p:cNvSpPr>
          <p:nvPr>
            <p:ph type="title" hasCustomPrompt="1"/>
          </p:nvPr>
        </p:nvSpPr>
        <p:spPr/>
        <p:txBody>
          <a:bodyPr/>
          <a:lstStyle/>
          <a:p>
            <a:r>
              <a:rPr lang="de-DE"/>
              <a:t>Click to edit Master title style</a:t>
            </a:r>
            <a:endParaRPr lang="de-DE" dirty="0"/>
          </a:p>
        </p:txBody>
      </p:sp>
      <p:sp>
        <p:nvSpPr>
          <p:cNvPr id="3" name="Copy">
            <a:extLst>
              <a:ext uri="{FF2B5EF4-FFF2-40B4-BE49-F238E27FC236}">
                <a16:creationId xmlns:a16="http://schemas.microsoft.com/office/drawing/2014/main" id="{B1D90D2F-1E41-4D9A-A464-3F2D94D5000C}"/>
              </a:ext>
            </a:extLst>
          </p:cNvPr>
          <p:cNvSpPr>
            <a:spLocks noGrp="1"/>
          </p:cNvSpPr>
          <p:nvPr>
            <p:ph idx="1" hasCustomPrompt="1"/>
          </p:nvPr>
        </p:nvSpPr>
        <p:spPr bwMode="ltGray">
          <a:xfrm>
            <a:off x="0" y="1414800"/>
            <a:ext cx="6099176" cy="4752975"/>
          </a:xfrm>
          <a:gradFill>
            <a:gsLst>
              <a:gs pos="0">
                <a:schemeClr val="accent2"/>
              </a:gs>
              <a:gs pos="70000">
                <a:schemeClr val="tx2"/>
              </a:gs>
            </a:gsLst>
            <a:lin ang="13500000" scaled="1"/>
          </a:gradFill>
        </p:spPr>
        <p:txBody>
          <a:bodyPr lIns="626400" tIns="252000" rIns="144000" bIns="25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6" name="Image 1">
            <a:extLst>
              <a:ext uri="{FF2B5EF4-FFF2-40B4-BE49-F238E27FC236}">
                <a16:creationId xmlns:a16="http://schemas.microsoft.com/office/drawing/2014/main" id="{1F47DA09-C1B9-4F79-811C-47680DD13F06}"/>
              </a:ext>
            </a:extLst>
          </p:cNvPr>
          <p:cNvSpPr>
            <a:spLocks noGrp="1"/>
          </p:cNvSpPr>
          <p:nvPr>
            <p:ph type="pic" sz="quarter" idx="10" hasCustomPrompt="1"/>
          </p:nvPr>
        </p:nvSpPr>
        <p:spPr>
          <a:xfrm>
            <a:off x="6242050" y="1414800"/>
            <a:ext cx="5949950" cy="2305049"/>
          </a:xfrm>
        </p:spPr>
        <p:txBody>
          <a:bodyPr lIns="144000" tIns="144000" rIns="144000" bIns="144000"/>
          <a:lstStyle>
            <a:lvl1pPr>
              <a:defRPr/>
            </a:lvl1pPr>
          </a:lstStyle>
          <a:p>
            <a:r>
              <a:rPr lang="de-DE"/>
              <a:t>Click icon to add picture</a:t>
            </a:r>
            <a:endParaRPr lang="de-DE" dirty="0"/>
          </a:p>
        </p:txBody>
      </p:sp>
      <p:sp>
        <p:nvSpPr>
          <p:cNvPr id="8" name="Image 2">
            <a:extLst>
              <a:ext uri="{FF2B5EF4-FFF2-40B4-BE49-F238E27FC236}">
                <a16:creationId xmlns:a16="http://schemas.microsoft.com/office/drawing/2014/main" id="{B62DCAC0-0A0A-4FD1-9E6A-DFB48F5EAA12}"/>
              </a:ext>
            </a:extLst>
          </p:cNvPr>
          <p:cNvSpPr>
            <a:spLocks noGrp="1"/>
          </p:cNvSpPr>
          <p:nvPr>
            <p:ph type="pic" sz="quarter" idx="11" hasCustomPrompt="1"/>
          </p:nvPr>
        </p:nvSpPr>
        <p:spPr>
          <a:xfrm>
            <a:off x="6242050" y="3862725"/>
            <a:ext cx="5949950" cy="2305050"/>
          </a:xfrm>
        </p:spPr>
        <p:txBody>
          <a:bodyPr lIns="144000" tIns="144000" rIns="144000" bIns="144000" anchor="b" anchorCtr="0"/>
          <a:lstStyle>
            <a:lvl1pPr>
              <a:defRPr/>
            </a:lvl1pPr>
          </a:lstStyle>
          <a:p>
            <a:r>
              <a:rPr lang="de-DE"/>
              <a:t>Click icon to add picture</a:t>
            </a:r>
            <a:endParaRPr lang="de-DE" dirty="0"/>
          </a:p>
        </p:txBody>
      </p:sp>
    </p:spTree>
    <p:extLst>
      <p:ext uri="{BB962C8B-B14F-4D97-AF65-F5344CB8AC3E}">
        <p14:creationId xmlns:p14="http://schemas.microsoft.com/office/powerpoint/2010/main" val="1203492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row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7ECFA6D-1332-4048-BA8C-6F8F3DE9B02E}"/>
              </a:ext>
            </a:extLst>
          </p:cNvPr>
          <p:cNvSpPr>
            <a:spLocks noGrp="1"/>
          </p:cNvSpPr>
          <p:nvPr>
            <p:ph type="title" hasCustomPrompt="1"/>
          </p:nvPr>
        </p:nvSpPr>
        <p:spPr/>
        <p:txBody>
          <a:bodyPr/>
          <a:lstStyle/>
          <a:p>
            <a:r>
              <a:rPr lang="de-DE"/>
              <a:t>Click to edit Master title style</a:t>
            </a:r>
            <a:endParaRPr lang="de-DE" dirty="0"/>
          </a:p>
        </p:txBody>
      </p:sp>
      <p:sp>
        <p:nvSpPr>
          <p:cNvPr id="3" name="Copy 1">
            <a:extLst>
              <a:ext uri="{FF2B5EF4-FFF2-40B4-BE49-F238E27FC236}">
                <a16:creationId xmlns:a16="http://schemas.microsoft.com/office/drawing/2014/main" id="{B1D90D2F-1E41-4D9A-A464-3F2D94D5000C}"/>
              </a:ext>
            </a:extLst>
          </p:cNvPr>
          <p:cNvSpPr>
            <a:spLocks noGrp="1"/>
          </p:cNvSpPr>
          <p:nvPr>
            <p:ph idx="1" hasCustomPrompt="1"/>
          </p:nvPr>
        </p:nvSpPr>
        <p:spPr>
          <a:xfrm>
            <a:off x="-1" y="1414800"/>
            <a:ext cx="8834437" cy="2305050"/>
          </a:xfrm>
        </p:spPr>
        <p:txBody>
          <a:bodyPr lIns="62640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7" name="Copy 2">
            <a:extLst>
              <a:ext uri="{FF2B5EF4-FFF2-40B4-BE49-F238E27FC236}">
                <a16:creationId xmlns:a16="http://schemas.microsoft.com/office/drawing/2014/main" id="{CF25AA35-A10D-4021-80D5-F4E01F03217D}"/>
              </a:ext>
            </a:extLst>
          </p:cNvPr>
          <p:cNvSpPr>
            <a:spLocks noGrp="1"/>
          </p:cNvSpPr>
          <p:nvPr>
            <p:ph sz="quarter" idx="11" hasCustomPrompt="1"/>
          </p:nvPr>
        </p:nvSpPr>
        <p:spPr>
          <a:xfrm>
            <a:off x="1" y="3862800"/>
            <a:ext cx="8834437" cy="2305049"/>
          </a:xfrm>
        </p:spPr>
        <p:txBody>
          <a:bodyPr lIns="62640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Tree>
    <p:extLst>
      <p:ext uri="{BB962C8B-B14F-4D97-AF65-F5344CB8AC3E}">
        <p14:creationId xmlns:p14="http://schemas.microsoft.com/office/powerpoint/2010/main" val="25099050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A4DED40-DA39-4014-8DEE-94AA5379A75C}"/>
              </a:ext>
            </a:extLst>
          </p:cNvPr>
          <p:cNvSpPr>
            <a:spLocks noGrp="1"/>
          </p:cNvSpPr>
          <p:nvPr>
            <p:ph type="title" hasCustomPrompt="1"/>
          </p:nvPr>
        </p:nvSpPr>
        <p:spPr/>
        <p:txBody>
          <a:bodyPr/>
          <a:lstStyle/>
          <a:p>
            <a:r>
              <a:rPr lang="de-DE"/>
              <a:t>Click to edit Master title style</a:t>
            </a:r>
            <a:endParaRPr lang="de-DE" dirty="0"/>
          </a:p>
        </p:txBody>
      </p:sp>
      <p:sp>
        <p:nvSpPr>
          <p:cNvPr id="3" name="Copy 1">
            <a:extLst>
              <a:ext uri="{FF2B5EF4-FFF2-40B4-BE49-F238E27FC236}">
                <a16:creationId xmlns:a16="http://schemas.microsoft.com/office/drawing/2014/main" id="{B1D90D2F-1E41-4D9A-A464-3F2D94D5000C}"/>
              </a:ext>
            </a:extLst>
          </p:cNvPr>
          <p:cNvSpPr>
            <a:spLocks noGrp="1"/>
          </p:cNvSpPr>
          <p:nvPr>
            <p:ph idx="1" hasCustomPrompt="1"/>
          </p:nvPr>
        </p:nvSpPr>
        <p:spPr>
          <a:xfrm>
            <a:off x="627064" y="1414800"/>
            <a:ext cx="3600000" cy="4752974"/>
          </a:xfrm>
        </p:spPr>
        <p:txBody>
          <a:bodyPr lIns="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7" name="Copy 2">
            <a:extLst>
              <a:ext uri="{FF2B5EF4-FFF2-40B4-BE49-F238E27FC236}">
                <a16:creationId xmlns:a16="http://schemas.microsoft.com/office/drawing/2014/main" id="{CF25AA35-A10D-4021-80D5-F4E01F03217D}"/>
              </a:ext>
            </a:extLst>
          </p:cNvPr>
          <p:cNvSpPr>
            <a:spLocks noGrp="1"/>
          </p:cNvSpPr>
          <p:nvPr>
            <p:ph sz="quarter" idx="11" hasCustomPrompt="1"/>
          </p:nvPr>
        </p:nvSpPr>
        <p:spPr>
          <a:xfrm>
            <a:off x="4370614" y="1414800"/>
            <a:ext cx="3600000" cy="4752974"/>
          </a:xfrm>
        </p:spPr>
        <p:txBody>
          <a:bodyPr lIns="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5" name="Copy 3">
            <a:extLst>
              <a:ext uri="{FF2B5EF4-FFF2-40B4-BE49-F238E27FC236}">
                <a16:creationId xmlns:a16="http://schemas.microsoft.com/office/drawing/2014/main" id="{7AD2072B-7BD2-4A0D-8491-4973B658502C}"/>
              </a:ext>
            </a:extLst>
          </p:cNvPr>
          <p:cNvSpPr>
            <a:spLocks noGrp="1"/>
          </p:cNvSpPr>
          <p:nvPr>
            <p:ph sz="quarter" idx="12" hasCustomPrompt="1"/>
          </p:nvPr>
        </p:nvSpPr>
        <p:spPr>
          <a:xfrm>
            <a:off x="8114163" y="1414800"/>
            <a:ext cx="3600000" cy="4752974"/>
          </a:xfrm>
        </p:spPr>
        <p:txBody>
          <a:bodyPr lIns="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Tree>
    <p:extLst>
      <p:ext uri="{BB962C8B-B14F-4D97-AF65-F5344CB8AC3E}">
        <p14:creationId xmlns:p14="http://schemas.microsoft.com/office/powerpoint/2010/main" val="1461347539"/>
      </p:ext>
    </p:extLst>
  </p:cSld>
  <p:clrMapOvr>
    <a:masterClrMapping/>
  </p:clrMapOvr>
  <p:extLst>
    <p:ext uri="{DCECCB84-F9BA-43D5-87BE-67443E8EF086}">
      <p15:sldGuideLst xmlns:p15="http://schemas.microsoft.com/office/powerpoint/2012/main">
        <p15:guide id="1" pos="5022">
          <p15:clr>
            <a:srgbClr val="009999"/>
          </p15:clr>
        </p15:guide>
        <p15:guide id="2" pos="5112">
          <p15:clr>
            <a:srgbClr val="009999"/>
          </p15:clr>
        </p15:guide>
        <p15:guide id="4" pos="2753">
          <p15:clr>
            <a:srgbClr val="009999"/>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lumns, three imag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E041062-6E58-45A3-B6A1-92507B394BAA}"/>
              </a:ext>
            </a:extLst>
          </p:cNvPr>
          <p:cNvSpPr>
            <a:spLocks noGrp="1"/>
          </p:cNvSpPr>
          <p:nvPr>
            <p:ph type="title" hasCustomPrompt="1"/>
          </p:nvPr>
        </p:nvSpPr>
        <p:spPr/>
        <p:txBody>
          <a:bodyPr/>
          <a:lstStyle/>
          <a:p>
            <a:r>
              <a:rPr lang="de-DE"/>
              <a:t>Click to edit Master title style</a:t>
            </a:r>
            <a:endParaRPr lang="de-DE" dirty="0"/>
          </a:p>
        </p:txBody>
      </p:sp>
      <p:sp>
        <p:nvSpPr>
          <p:cNvPr id="3" name="Copy 1">
            <a:extLst>
              <a:ext uri="{FF2B5EF4-FFF2-40B4-BE49-F238E27FC236}">
                <a16:creationId xmlns:a16="http://schemas.microsoft.com/office/drawing/2014/main" id="{B1D90D2F-1E41-4D9A-A464-3F2D94D5000C}"/>
              </a:ext>
            </a:extLst>
          </p:cNvPr>
          <p:cNvSpPr>
            <a:spLocks noGrp="1"/>
          </p:cNvSpPr>
          <p:nvPr>
            <p:ph idx="1" hasCustomPrompt="1"/>
          </p:nvPr>
        </p:nvSpPr>
        <p:spPr>
          <a:xfrm>
            <a:off x="627064" y="1701798"/>
            <a:ext cx="3600000" cy="1584000"/>
          </a:xfrm>
        </p:spPr>
        <p:txBody>
          <a:bodyPr lIns="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7" name="Copy 2">
            <a:extLst>
              <a:ext uri="{FF2B5EF4-FFF2-40B4-BE49-F238E27FC236}">
                <a16:creationId xmlns:a16="http://schemas.microsoft.com/office/drawing/2014/main" id="{CF25AA35-A10D-4021-80D5-F4E01F03217D}"/>
              </a:ext>
            </a:extLst>
          </p:cNvPr>
          <p:cNvSpPr>
            <a:spLocks noGrp="1"/>
          </p:cNvSpPr>
          <p:nvPr>
            <p:ph sz="quarter" idx="11" hasCustomPrompt="1"/>
          </p:nvPr>
        </p:nvSpPr>
        <p:spPr>
          <a:xfrm>
            <a:off x="4370614" y="1701798"/>
            <a:ext cx="3600000" cy="1584000"/>
          </a:xfrm>
        </p:spPr>
        <p:txBody>
          <a:bodyPr lIns="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5" name="Copy 3">
            <a:extLst>
              <a:ext uri="{FF2B5EF4-FFF2-40B4-BE49-F238E27FC236}">
                <a16:creationId xmlns:a16="http://schemas.microsoft.com/office/drawing/2014/main" id="{7AD2072B-7BD2-4A0D-8491-4973B658502C}"/>
              </a:ext>
            </a:extLst>
          </p:cNvPr>
          <p:cNvSpPr>
            <a:spLocks noGrp="1"/>
          </p:cNvSpPr>
          <p:nvPr>
            <p:ph sz="quarter" idx="12" hasCustomPrompt="1"/>
          </p:nvPr>
        </p:nvSpPr>
        <p:spPr>
          <a:xfrm>
            <a:off x="8114163" y="1701798"/>
            <a:ext cx="3600000" cy="1584000"/>
          </a:xfrm>
        </p:spPr>
        <p:txBody>
          <a:bodyPr lIns="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10" name="Image 1">
            <a:extLst>
              <a:ext uri="{FF2B5EF4-FFF2-40B4-BE49-F238E27FC236}">
                <a16:creationId xmlns:a16="http://schemas.microsoft.com/office/drawing/2014/main" id="{D7FB36E4-9D48-40F9-8766-C9A9EB707245}"/>
              </a:ext>
            </a:extLst>
          </p:cNvPr>
          <p:cNvSpPr>
            <a:spLocks noGrp="1"/>
          </p:cNvSpPr>
          <p:nvPr>
            <p:ph type="pic" sz="quarter" idx="13" hasCustomPrompt="1"/>
          </p:nvPr>
        </p:nvSpPr>
        <p:spPr>
          <a:xfrm>
            <a:off x="627064" y="3285275"/>
            <a:ext cx="3600000" cy="2593238"/>
          </a:xfrm>
        </p:spPr>
        <p:txBody>
          <a:bodyPr lIns="144000" tIns="144000" rIns="144000" bIns="144000"/>
          <a:lstStyle>
            <a:lvl1pPr>
              <a:defRPr/>
            </a:lvl1pPr>
          </a:lstStyle>
          <a:p>
            <a:r>
              <a:rPr lang="de-DE"/>
              <a:t>Click icon to add picture</a:t>
            </a:r>
            <a:endParaRPr lang="de-DE" dirty="0"/>
          </a:p>
        </p:txBody>
      </p:sp>
      <p:sp>
        <p:nvSpPr>
          <p:cNvPr id="12" name="Image 2">
            <a:extLst>
              <a:ext uri="{FF2B5EF4-FFF2-40B4-BE49-F238E27FC236}">
                <a16:creationId xmlns:a16="http://schemas.microsoft.com/office/drawing/2014/main" id="{DB7AA95A-85B0-4FB5-A5A1-EA4243663C9F}"/>
              </a:ext>
            </a:extLst>
          </p:cNvPr>
          <p:cNvSpPr>
            <a:spLocks noGrp="1"/>
          </p:cNvSpPr>
          <p:nvPr>
            <p:ph type="pic" sz="quarter" idx="14" hasCustomPrompt="1"/>
          </p:nvPr>
        </p:nvSpPr>
        <p:spPr>
          <a:xfrm>
            <a:off x="4370614" y="3285275"/>
            <a:ext cx="3600000" cy="2593238"/>
          </a:xfrm>
        </p:spPr>
        <p:txBody>
          <a:bodyPr lIns="144000" tIns="144000" rIns="144000" bIns="144000"/>
          <a:lstStyle>
            <a:lvl1pPr>
              <a:defRPr/>
            </a:lvl1pPr>
          </a:lstStyle>
          <a:p>
            <a:r>
              <a:rPr lang="de-DE"/>
              <a:t>Click icon to add picture</a:t>
            </a:r>
            <a:endParaRPr lang="de-DE" dirty="0"/>
          </a:p>
        </p:txBody>
      </p:sp>
      <p:sp>
        <p:nvSpPr>
          <p:cNvPr id="13" name="Image 3">
            <a:extLst>
              <a:ext uri="{FF2B5EF4-FFF2-40B4-BE49-F238E27FC236}">
                <a16:creationId xmlns:a16="http://schemas.microsoft.com/office/drawing/2014/main" id="{5530F297-3088-4E70-982A-604343177BD6}"/>
              </a:ext>
            </a:extLst>
          </p:cNvPr>
          <p:cNvSpPr>
            <a:spLocks noGrp="1"/>
          </p:cNvSpPr>
          <p:nvPr>
            <p:ph type="pic" sz="quarter" idx="15" hasCustomPrompt="1"/>
          </p:nvPr>
        </p:nvSpPr>
        <p:spPr>
          <a:xfrm>
            <a:off x="8114163" y="3285275"/>
            <a:ext cx="3600000" cy="2593238"/>
          </a:xfrm>
        </p:spPr>
        <p:txBody>
          <a:bodyPr lIns="144000" tIns="144000" rIns="144000" bIns="144000"/>
          <a:lstStyle>
            <a:lvl1pPr>
              <a:defRPr/>
            </a:lvl1pPr>
          </a:lstStyle>
          <a:p>
            <a:r>
              <a:rPr lang="de-DE"/>
              <a:t>Click icon to add picture</a:t>
            </a:r>
            <a:endParaRPr lang="de-DE" dirty="0"/>
          </a:p>
        </p:txBody>
      </p:sp>
    </p:spTree>
    <p:extLst>
      <p:ext uri="{BB962C8B-B14F-4D97-AF65-F5344CB8AC3E}">
        <p14:creationId xmlns:p14="http://schemas.microsoft.com/office/powerpoint/2010/main" val="2093193672"/>
      </p:ext>
    </p:extLst>
  </p:cSld>
  <p:clrMapOvr>
    <a:masterClrMapping/>
  </p:clrMapOvr>
  <p:extLst>
    <p:ext uri="{DCECCB84-F9BA-43D5-87BE-67443E8EF086}">
      <p15:sldGuideLst xmlns:p15="http://schemas.microsoft.com/office/powerpoint/2012/main">
        <p15:guide id="1" pos="5022">
          <p15:clr>
            <a:srgbClr val="009999"/>
          </p15:clr>
        </p15:guide>
        <p15:guide id="2" pos="5112">
          <p15:clr>
            <a:srgbClr val="009999"/>
          </p15:clr>
        </p15:guide>
        <p15:guide id="4" pos="2753">
          <p15:clr>
            <a:srgbClr val="009999"/>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0AC4C64-3556-4D13-9B77-531CC35C597B}"/>
              </a:ext>
            </a:extLst>
          </p:cNvPr>
          <p:cNvSpPr>
            <a:spLocks noGrp="1"/>
          </p:cNvSpPr>
          <p:nvPr>
            <p:ph type="title" hasCustomPrompt="1"/>
          </p:nvPr>
        </p:nvSpPr>
        <p:spPr/>
        <p:txBody>
          <a:bodyPr/>
          <a:lstStyle/>
          <a:p>
            <a:r>
              <a:rPr lang="de-DE"/>
              <a:t>Click to edit Master title style</a:t>
            </a:r>
            <a:endParaRPr lang="de-DE" dirty="0"/>
          </a:p>
        </p:txBody>
      </p:sp>
      <p:sp>
        <p:nvSpPr>
          <p:cNvPr id="3" name="Copy 1">
            <a:extLst>
              <a:ext uri="{FF2B5EF4-FFF2-40B4-BE49-F238E27FC236}">
                <a16:creationId xmlns:a16="http://schemas.microsoft.com/office/drawing/2014/main" id="{B1D90D2F-1E41-4D9A-A464-3F2D94D5000C}"/>
              </a:ext>
            </a:extLst>
          </p:cNvPr>
          <p:cNvSpPr>
            <a:spLocks noGrp="1"/>
          </p:cNvSpPr>
          <p:nvPr>
            <p:ph idx="1" hasCustomPrompt="1"/>
          </p:nvPr>
        </p:nvSpPr>
        <p:spPr>
          <a:xfrm>
            <a:off x="627064" y="1414800"/>
            <a:ext cx="5472000" cy="2305049"/>
          </a:xfrm>
        </p:spPr>
        <p:txBody>
          <a:bodyPr lIns="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7" name="Copy 2">
            <a:extLst>
              <a:ext uri="{FF2B5EF4-FFF2-40B4-BE49-F238E27FC236}">
                <a16:creationId xmlns:a16="http://schemas.microsoft.com/office/drawing/2014/main" id="{CF25AA35-A10D-4021-80D5-F4E01F03217D}"/>
              </a:ext>
            </a:extLst>
          </p:cNvPr>
          <p:cNvSpPr>
            <a:spLocks noGrp="1"/>
          </p:cNvSpPr>
          <p:nvPr>
            <p:ph sz="quarter" idx="11" hasCustomPrompt="1"/>
          </p:nvPr>
        </p:nvSpPr>
        <p:spPr>
          <a:xfrm>
            <a:off x="6242050" y="1414800"/>
            <a:ext cx="5472000" cy="2305049"/>
          </a:xfrm>
        </p:spPr>
        <p:txBody>
          <a:bodyPr lIns="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5" name="Copy 3">
            <a:extLst>
              <a:ext uri="{FF2B5EF4-FFF2-40B4-BE49-F238E27FC236}">
                <a16:creationId xmlns:a16="http://schemas.microsoft.com/office/drawing/2014/main" id="{7AD2072B-7BD2-4A0D-8491-4973B658502C}"/>
              </a:ext>
            </a:extLst>
          </p:cNvPr>
          <p:cNvSpPr>
            <a:spLocks noGrp="1"/>
          </p:cNvSpPr>
          <p:nvPr>
            <p:ph sz="quarter" idx="12" hasCustomPrompt="1"/>
          </p:nvPr>
        </p:nvSpPr>
        <p:spPr>
          <a:xfrm>
            <a:off x="627063" y="3862388"/>
            <a:ext cx="5472112" cy="2305049"/>
          </a:xfrm>
        </p:spPr>
        <p:txBody>
          <a:bodyPr lIns="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6" name="Copy 4">
            <a:extLst>
              <a:ext uri="{FF2B5EF4-FFF2-40B4-BE49-F238E27FC236}">
                <a16:creationId xmlns:a16="http://schemas.microsoft.com/office/drawing/2014/main" id="{5ABA1728-CE60-4862-A32A-3E1550DB8104}"/>
              </a:ext>
            </a:extLst>
          </p:cNvPr>
          <p:cNvSpPr>
            <a:spLocks noGrp="1"/>
          </p:cNvSpPr>
          <p:nvPr>
            <p:ph sz="quarter" idx="13" hasCustomPrompt="1"/>
          </p:nvPr>
        </p:nvSpPr>
        <p:spPr>
          <a:xfrm>
            <a:off x="6242050" y="3862388"/>
            <a:ext cx="5472000" cy="2305049"/>
          </a:xfrm>
        </p:spPr>
        <p:txBody>
          <a:bodyPr lIns="0"/>
          <a:lstStyle>
            <a:lvl1pPr>
              <a:defRPr/>
            </a:lvl1pPr>
            <a:lvl2pPr>
              <a:defRPr/>
            </a:lvl2pPr>
            <a:lvl3pPr>
              <a:defRPr/>
            </a:lvl3pPr>
            <a:lvl4pPr>
              <a:defRPr/>
            </a:lvl4pPr>
            <a:lvl5pP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Tree>
    <p:extLst>
      <p:ext uri="{BB962C8B-B14F-4D97-AF65-F5344CB8AC3E}">
        <p14:creationId xmlns:p14="http://schemas.microsoft.com/office/powerpoint/2010/main" val="2940306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bleed color area 1">
    <p:bg>
      <p:bgRef idx="1001">
        <a:schemeClr val="bg1"/>
      </p:bgRef>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AC9B5110-BC98-411C-9BCB-2AFF35E6D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428"/>
            <a:ext cx="12191999" cy="6857143"/>
          </a:xfrm>
          <a:prstGeom prst="rect">
            <a:avLst/>
          </a:prstGeom>
        </p:spPr>
      </p:pic>
      <p:sp>
        <p:nvSpPr>
          <p:cNvPr id="3" name="Title">
            <a:extLst>
              <a:ext uri="{FF2B5EF4-FFF2-40B4-BE49-F238E27FC236}">
                <a16:creationId xmlns:a16="http://schemas.microsoft.com/office/drawing/2014/main" id="{E588B75F-B996-4586-B62B-613544F213D4}"/>
              </a:ext>
            </a:extLst>
          </p:cNvPr>
          <p:cNvSpPr>
            <a:spLocks noGrp="1"/>
          </p:cNvSpPr>
          <p:nvPr>
            <p:ph type="title" hasCustomPrompt="1"/>
          </p:nvPr>
        </p:nvSpPr>
        <p:spPr/>
        <p:txBody>
          <a:bodyPr/>
          <a:lstStyle>
            <a:lvl1pPr>
              <a:defRPr>
                <a:solidFill>
                  <a:schemeClr val="tx1"/>
                </a:solidFill>
              </a:defRPr>
            </a:lvl1pPr>
          </a:lstStyle>
          <a:p>
            <a:r>
              <a:rPr lang="de-DE"/>
              <a:t>Click to edit Master title style</a:t>
            </a:r>
            <a:endParaRPr lang="de-DE" dirty="0"/>
          </a:p>
        </p:txBody>
      </p:sp>
    </p:spTree>
    <p:extLst>
      <p:ext uri="{BB962C8B-B14F-4D97-AF65-F5344CB8AC3E}">
        <p14:creationId xmlns:p14="http://schemas.microsoft.com/office/powerpoint/2010/main" val="1307999785"/>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bleed color area 1 (with logo)">
    <p:bg>
      <p:bgRef idx="1001">
        <a:schemeClr val="bg1"/>
      </p:bgRef>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AC9B5110-BC98-411C-9BCB-2AFF35E6D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428"/>
            <a:ext cx="12191999" cy="6857143"/>
          </a:xfrm>
          <a:prstGeom prst="rect">
            <a:avLst/>
          </a:prstGeom>
        </p:spPr>
      </p:pic>
      <p:sp>
        <p:nvSpPr>
          <p:cNvPr id="3" name="Title">
            <a:extLst>
              <a:ext uri="{FF2B5EF4-FFF2-40B4-BE49-F238E27FC236}">
                <a16:creationId xmlns:a16="http://schemas.microsoft.com/office/drawing/2014/main" id="{E588B75F-B996-4586-B62B-613544F213D4}"/>
              </a:ext>
            </a:extLst>
          </p:cNvPr>
          <p:cNvSpPr>
            <a:spLocks noGrp="1"/>
          </p:cNvSpPr>
          <p:nvPr>
            <p:ph type="title" hasCustomPrompt="1"/>
          </p:nvPr>
        </p:nvSpPr>
        <p:spPr/>
        <p:txBody>
          <a:bodyPr/>
          <a:lstStyle>
            <a:lvl1pPr>
              <a:defRPr>
                <a:solidFill>
                  <a:schemeClr val="tx1"/>
                </a:solidFill>
              </a:defRPr>
            </a:lvl1pPr>
          </a:lstStyle>
          <a:p>
            <a:r>
              <a:rPr lang="de-DE"/>
              <a:t>Click to edit Master title style</a:t>
            </a:r>
            <a:endParaRPr lang="de-DE" dirty="0"/>
          </a:p>
        </p:txBody>
      </p:sp>
      <p:sp>
        <p:nvSpPr>
          <p:cNvPr id="16" name="Author | Department">
            <a:extLst>
              <a:ext uri="{FF2B5EF4-FFF2-40B4-BE49-F238E27FC236}">
                <a16:creationId xmlns:a16="http://schemas.microsoft.com/office/drawing/2014/main" id="{AF33B1C0-2E11-42BC-A97B-DF29BD3B97B8}"/>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17" name="Copyright">
            <a:extLst>
              <a:ext uri="{FF2B5EF4-FFF2-40B4-BE49-F238E27FC236}">
                <a16:creationId xmlns:a16="http://schemas.microsoft.com/office/drawing/2014/main" id="{C6BE5120-1513-4265-A6B3-3B42254A34FF}"/>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18" name="Page">
            <a:extLst>
              <a:ext uri="{FF2B5EF4-FFF2-40B4-BE49-F238E27FC236}">
                <a16:creationId xmlns:a16="http://schemas.microsoft.com/office/drawing/2014/main" id="{0A81FD87-E05D-463F-95C1-4A49C99D181A}"/>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0" name="Date">
            <a:extLst>
              <a:ext uri="{FF2B5EF4-FFF2-40B4-BE49-F238E27FC236}">
                <a16:creationId xmlns:a16="http://schemas.microsoft.com/office/drawing/2014/main" id="{F4621446-925E-4A5C-BB97-799E6B8386D9}"/>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a:t>Aug 2023</a:t>
            </a:r>
          </a:p>
        </p:txBody>
      </p:sp>
      <p:pic>
        <p:nvPicPr>
          <p:cNvPr id="8" name="Logo">
            <a:extLst>
              <a:ext uri="{FF2B5EF4-FFF2-40B4-BE49-F238E27FC236}">
                <a16:creationId xmlns:a16="http://schemas.microsoft.com/office/drawing/2014/main" id="{DE1CCC5F-D082-4285-B0D2-D44B0385F457}"/>
              </a:ext>
            </a:extLst>
          </p:cNvPr>
          <p:cNvPicPr>
            <a:picLocks noChangeAspect="1"/>
          </p:cNvPicPr>
          <p:nvPr userDrawn="1"/>
        </p:nvPicPr>
        <p:blipFill>
          <a:blip r:embed="rId3"/>
          <a:srcRect/>
          <a:stretch/>
        </p:blipFill>
        <p:spPr bwMode="black">
          <a:xfrm>
            <a:off x="10274163" y="468926"/>
            <a:ext cx="1440000" cy="496808"/>
          </a:xfrm>
          <a:prstGeom prst="rect">
            <a:avLst/>
          </a:prstGeom>
        </p:spPr>
      </p:pic>
      <p:sp>
        <p:nvSpPr>
          <p:cNvPr id="9" name="License statement">
            <a:extLst>
              <a:ext uri="{FF2B5EF4-FFF2-40B4-BE49-F238E27FC236}">
                <a16:creationId xmlns:a16="http://schemas.microsoft.com/office/drawing/2014/main" id="{F7180AC6-B789-4E8E-A386-018ABF4ECC8C}"/>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spTree>
    <p:extLst>
      <p:ext uri="{BB962C8B-B14F-4D97-AF65-F5344CB8AC3E}">
        <p14:creationId xmlns:p14="http://schemas.microsoft.com/office/powerpoint/2010/main" val="1234843871"/>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bleed color area 2">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3B8F676D-0405-45AE-9B8F-716387B4760E}"/>
              </a:ext>
            </a:extLst>
          </p:cNvPr>
          <p:cNvSpPr/>
          <p:nvPr userDrawn="1"/>
        </p:nvSpPr>
        <p:spPr bwMode="invGray">
          <a:xfrm>
            <a:off x="-2"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 name="Title">
            <a:extLst>
              <a:ext uri="{FF2B5EF4-FFF2-40B4-BE49-F238E27FC236}">
                <a16:creationId xmlns:a16="http://schemas.microsoft.com/office/drawing/2014/main" id="{7E256BF8-2AEF-4ECB-8D5E-2926EB050896}"/>
              </a:ext>
            </a:extLst>
          </p:cNvPr>
          <p:cNvSpPr>
            <a:spLocks noGrp="1"/>
          </p:cNvSpPr>
          <p:nvPr>
            <p:ph type="title" hasCustomPrompt="1"/>
          </p:nvPr>
        </p:nvSpPr>
        <p:spPr/>
        <p:txBody>
          <a:bodyPr/>
          <a:lstStyle>
            <a:lvl1pPr>
              <a:defRPr>
                <a:solidFill>
                  <a:schemeClr val="tx1"/>
                </a:solidFill>
              </a:defRPr>
            </a:lvl1pPr>
          </a:lstStyle>
          <a:p>
            <a:r>
              <a:rPr lang="de-DE"/>
              <a:t>Click to edit Master title style</a:t>
            </a:r>
            <a:endParaRPr lang="de-DE" dirty="0"/>
          </a:p>
        </p:txBody>
      </p:sp>
      <p:sp>
        <p:nvSpPr>
          <p:cNvPr id="17" name="Author | Department">
            <a:extLst>
              <a:ext uri="{FF2B5EF4-FFF2-40B4-BE49-F238E27FC236}">
                <a16:creationId xmlns:a16="http://schemas.microsoft.com/office/drawing/2014/main" id="{CA3F32E1-BC1C-475E-99E6-0E8AF47DA2D2}"/>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18" name="Copyright">
            <a:extLst>
              <a:ext uri="{FF2B5EF4-FFF2-40B4-BE49-F238E27FC236}">
                <a16:creationId xmlns:a16="http://schemas.microsoft.com/office/drawing/2014/main" id="{39F2375B-D22F-4C21-B117-6F14EB872B3A}"/>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19" name="Page">
            <a:extLst>
              <a:ext uri="{FF2B5EF4-FFF2-40B4-BE49-F238E27FC236}">
                <a16:creationId xmlns:a16="http://schemas.microsoft.com/office/drawing/2014/main" id="{DCCDEAC1-13C2-4322-816D-0489681B6D17}"/>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0" name="Date">
            <a:extLst>
              <a:ext uri="{FF2B5EF4-FFF2-40B4-BE49-F238E27FC236}">
                <a16:creationId xmlns:a16="http://schemas.microsoft.com/office/drawing/2014/main" id="{276739E7-354E-4450-8E41-F018556F4A44}"/>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err="1"/>
              <a:t>July</a:t>
            </a:r>
            <a:r>
              <a:rPr lang="de-DE" sz="1000" b="0" noProof="0" dirty="0"/>
              <a:t> 2020</a:t>
            </a:r>
          </a:p>
        </p:txBody>
      </p:sp>
    </p:spTree>
    <p:extLst>
      <p:ext uri="{BB962C8B-B14F-4D97-AF65-F5344CB8AC3E}">
        <p14:creationId xmlns:p14="http://schemas.microsoft.com/office/powerpoint/2010/main" val="372381275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artly bleed color area 1">
    <p:bg>
      <p:bgRef idx="1001">
        <a:schemeClr val="bg1"/>
      </p:bgRef>
    </p:bg>
    <p:spTree>
      <p:nvGrpSpPr>
        <p:cNvPr id="1" name=""/>
        <p:cNvGrpSpPr/>
        <p:nvPr/>
      </p:nvGrpSpPr>
      <p:grpSpPr>
        <a:xfrm>
          <a:off x="0" y="0"/>
          <a:ext cx="0" cy="0"/>
          <a:chOff x="0" y="0"/>
          <a:chExt cx="0" cy="0"/>
        </a:xfrm>
      </p:grpSpPr>
      <p:pic>
        <p:nvPicPr>
          <p:cNvPr id="9" name="Background">
            <a:extLst>
              <a:ext uri="{FF2B5EF4-FFF2-40B4-BE49-F238E27FC236}">
                <a16:creationId xmlns:a16="http://schemas.microsoft.com/office/drawing/2014/main" id="{1B67C6AD-42CF-4549-839D-23FD1107A8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197" t="-4" r="1" b="-1"/>
          <a:stretch/>
        </p:blipFill>
        <p:spPr bwMode="invGray">
          <a:xfrm>
            <a:off x="6242050" y="0"/>
            <a:ext cx="5949950" cy="6857571"/>
          </a:xfrm>
          <a:prstGeom prst="rect">
            <a:avLst/>
          </a:prstGeom>
        </p:spPr>
      </p:pic>
      <p:sp>
        <p:nvSpPr>
          <p:cNvPr id="3" name="Title">
            <a:extLst>
              <a:ext uri="{FF2B5EF4-FFF2-40B4-BE49-F238E27FC236}">
                <a16:creationId xmlns:a16="http://schemas.microsoft.com/office/drawing/2014/main" id="{69754322-9D76-4652-BA00-A16E0E8BC474}"/>
              </a:ext>
            </a:extLst>
          </p:cNvPr>
          <p:cNvSpPr>
            <a:spLocks noGrp="1"/>
          </p:cNvSpPr>
          <p:nvPr>
            <p:ph type="title" hasCustomPrompt="1"/>
          </p:nvPr>
        </p:nvSpPr>
        <p:spPr>
          <a:xfrm>
            <a:off x="1" y="1"/>
            <a:ext cx="6098400" cy="1414462"/>
          </a:xfrm>
        </p:spPr>
        <p:txBody>
          <a:bodyPr/>
          <a:lstStyle/>
          <a:p>
            <a:r>
              <a:rPr lang="de-DE"/>
              <a:t>Click to edit Master title style</a:t>
            </a:r>
            <a:endParaRPr lang="de-DE" dirty="0"/>
          </a:p>
        </p:txBody>
      </p:sp>
      <p:sp>
        <p:nvSpPr>
          <p:cNvPr id="11" name="Copy 1">
            <a:extLst>
              <a:ext uri="{FF2B5EF4-FFF2-40B4-BE49-F238E27FC236}">
                <a16:creationId xmlns:a16="http://schemas.microsoft.com/office/drawing/2014/main" id="{756262E2-8F38-4C0F-A3F9-8F59D3EABBE4}"/>
              </a:ext>
            </a:extLst>
          </p:cNvPr>
          <p:cNvSpPr>
            <a:spLocks noGrp="1"/>
          </p:cNvSpPr>
          <p:nvPr>
            <p:ph sz="quarter" idx="11" hasCustomPrompt="1"/>
          </p:nvPr>
        </p:nvSpPr>
        <p:spPr>
          <a:xfrm>
            <a:off x="627063" y="1702800"/>
            <a:ext cx="5468935" cy="4464050"/>
          </a:xfrm>
        </p:spPr>
        <p:txBody>
          <a:bodyPr lIns="0"/>
          <a:lstStyle>
            <a:lvl1pP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5" name="Copy 2">
            <a:extLst>
              <a:ext uri="{FF2B5EF4-FFF2-40B4-BE49-F238E27FC236}">
                <a16:creationId xmlns:a16="http://schemas.microsoft.com/office/drawing/2014/main" id="{0C7A0882-840F-46D5-B681-43C58151C831}"/>
              </a:ext>
            </a:extLst>
          </p:cNvPr>
          <p:cNvSpPr>
            <a:spLocks noGrp="1"/>
          </p:cNvSpPr>
          <p:nvPr>
            <p:ph sz="quarter" idx="10" hasCustomPrompt="1"/>
          </p:nvPr>
        </p:nvSpPr>
        <p:spPr>
          <a:xfrm>
            <a:off x="6868800" y="1702800"/>
            <a:ext cx="4845363" cy="4464050"/>
          </a:xfrm>
        </p:spPr>
        <p:txBody>
          <a:bodyPr lIns="0"/>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16" name="Author | Department">
            <a:extLst>
              <a:ext uri="{FF2B5EF4-FFF2-40B4-BE49-F238E27FC236}">
                <a16:creationId xmlns:a16="http://schemas.microsoft.com/office/drawing/2014/main" id="{AF33B1C0-2E11-42BC-A97B-DF29BD3B97B8}"/>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solidFill>
                  <a:schemeClr val="bg1"/>
                </a:solidFill>
              </a:rPr>
              <a:t>New Energy Business</a:t>
            </a:r>
          </a:p>
        </p:txBody>
      </p:sp>
      <p:sp>
        <p:nvSpPr>
          <p:cNvPr id="17" name="Copyright">
            <a:extLst>
              <a:ext uri="{FF2B5EF4-FFF2-40B4-BE49-F238E27FC236}">
                <a16:creationId xmlns:a16="http://schemas.microsoft.com/office/drawing/2014/main" id="{C6BE5120-1513-4265-A6B3-3B42254A34FF}"/>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bg1"/>
                </a:solidFill>
              </a:rPr>
              <a:t>Frei verwendbar © Siemens Energy, 2020</a:t>
            </a:r>
            <a:endParaRPr lang="de-DE" sz="1000" b="0" noProof="0" dirty="0">
              <a:solidFill>
                <a:schemeClr val="bg1"/>
              </a:solidFill>
            </a:endParaRPr>
          </a:p>
        </p:txBody>
      </p:sp>
      <p:sp>
        <p:nvSpPr>
          <p:cNvPr id="18" name="Page">
            <a:extLst>
              <a:ext uri="{FF2B5EF4-FFF2-40B4-BE49-F238E27FC236}">
                <a16:creationId xmlns:a16="http://schemas.microsoft.com/office/drawing/2014/main" id="{0A81FD87-E05D-463F-95C1-4A49C99D181A}"/>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bg1"/>
                </a:solidFill>
              </a:rPr>
              <a:t>‹#›</a:t>
            </a:fld>
            <a:endParaRPr lang="de-DE" sz="1000" b="1" noProof="0" dirty="0">
              <a:solidFill>
                <a:schemeClr val="bg1"/>
              </a:solidFill>
            </a:endParaRPr>
          </a:p>
        </p:txBody>
      </p:sp>
      <p:sp>
        <p:nvSpPr>
          <p:cNvPr id="19" name="Date">
            <a:extLst>
              <a:ext uri="{FF2B5EF4-FFF2-40B4-BE49-F238E27FC236}">
                <a16:creationId xmlns:a16="http://schemas.microsoft.com/office/drawing/2014/main" id="{21CEE93F-0590-461F-A26C-B76B7B67C05B}"/>
              </a:ext>
            </a:extLst>
          </p:cNvPr>
          <p:cNvSpPr txBox="1"/>
          <p:nvPr userDrawn="1"/>
        </p:nvSpPr>
        <p:spPr>
          <a:xfrm>
            <a:off x="-1" y="6526800"/>
            <a:ext cx="1692000" cy="331200"/>
          </a:xfrm>
          <a:prstGeom prst="rect">
            <a:avLst/>
          </a:prstGeom>
          <a:noFill/>
        </p:spPr>
        <p:txBody>
          <a:bodyPr wrap="square" lIns="626400" tIns="0" rIns="0" bIns="36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err="1"/>
              <a:t>July</a:t>
            </a:r>
            <a:r>
              <a:rPr lang="de-DE" sz="1000" b="0" noProof="0" dirty="0"/>
              <a:t> 2020</a:t>
            </a:r>
          </a:p>
        </p:txBody>
      </p:sp>
    </p:spTree>
    <p:extLst>
      <p:ext uri="{BB962C8B-B14F-4D97-AF65-F5344CB8AC3E}">
        <p14:creationId xmlns:p14="http://schemas.microsoft.com/office/powerpoint/2010/main" val="4715662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26">
          <p15:clr>
            <a:srgbClr val="009999"/>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Partly bleed color area 2">
    <p:bg>
      <p:bgPr>
        <a:solidFill>
          <a:schemeClr val="tx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CAA5B86-D6D2-48E1-A718-F4740661587C}"/>
              </a:ext>
            </a:extLst>
          </p:cNvPr>
          <p:cNvSpPr/>
          <p:nvPr userDrawn="1"/>
        </p:nvSpPr>
        <p:spPr bwMode="invGray">
          <a:xfrm>
            <a:off x="-2" y="1"/>
            <a:ext cx="6099177" cy="6857998"/>
          </a:xfrm>
          <a:prstGeom prst="rect">
            <a:avLst/>
          </a:prstGeom>
          <a:gradFill flip="none" rotWithShape="1">
            <a:gsLst>
              <a:gs pos="0">
                <a:schemeClr val="accent2"/>
              </a:gs>
              <a:gs pos="70000">
                <a:schemeClr val="bg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dirty="0">
              <a:solidFill>
                <a:schemeClr val="tx1"/>
              </a:solidFill>
            </a:endParaRPr>
          </a:p>
        </p:txBody>
      </p:sp>
      <p:sp>
        <p:nvSpPr>
          <p:cNvPr id="3" name="Title">
            <a:extLst>
              <a:ext uri="{FF2B5EF4-FFF2-40B4-BE49-F238E27FC236}">
                <a16:creationId xmlns:a16="http://schemas.microsoft.com/office/drawing/2014/main" id="{4F3C362A-A909-40CB-9FA2-3D71780075E2}"/>
              </a:ext>
            </a:extLst>
          </p:cNvPr>
          <p:cNvSpPr>
            <a:spLocks noGrp="1"/>
          </p:cNvSpPr>
          <p:nvPr>
            <p:ph type="title" hasCustomPrompt="1"/>
          </p:nvPr>
        </p:nvSpPr>
        <p:spPr>
          <a:xfrm>
            <a:off x="1" y="1"/>
            <a:ext cx="6098400" cy="1414462"/>
          </a:xfrm>
        </p:spPr>
        <p:txBody>
          <a:bodyPr/>
          <a:lstStyle>
            <a:lvl1pPr>
              <a:defRPr>
                <a:solidFill>
                  <a:schemeClr val="tx1"/>
                </a:solidFill>
              </a:defRPr>
            </a:lvl1pPr>
          </a:lstStyle>
          <a:p>
            <a:r>
              <a:rPr lang="de-DE"/>
              <a:t>Click to edit Master title style</a:t>
            </a:r>
            <a:endParaRPr lang="de-DE" dirty="0"/>
          </a:p>
        </p:txBody>
      </p:sp>
      <p:sp>
        <p:nvSpPr>
          <p:cNvPr id="11" name="Copy 1">
            <a:extLst>
              <a:ext uri="{FF2B5EF4-FFF2-40B4-BE49-F238E27FC236}">
                <a16:creationId xmlns:a16="http://schemas.microsoft.com/office/drawing/2014/main" id="{756262E2-8F38-4C0F-A3F9-8F59D3EABBE4}"/>
              </a:ext>
            </a:extLst>
          </p:cNvPr>
          <p:cNvSpPr>
            <a:spLocks noGrp="1"/>
          </p:cNvSpPr>
          <p:nvPr>
            <p:ph sz="quarter" idx="11" hasCustomPrompt="1"/>
          </p:nvPr>
        </p:nvSpPr>
        <p:spPr>
          <a:xfrm>
            <a:off x="627063" y="1702800"/>
            <a:ext cx="4838400" cy="4464050"/>
          </a:xfrm>
        </p:spPr>
        <p:txBody>
          <a:bodyPr lIns="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5" name="Copy 2">
            <a:extLst>
              <a:ext uri="{FF2B5EF4-FFF2-40B4-BE49-F238E27FC236}">
                <a16:creationId xmlns:a16="http://schemas.microsoft.com/office/drawing/2014/main" id="{0C7A0882-840F-46D5-B681-43C58151C831}"/>
              </a:ext>
            </a:extLst>
          </p:cNvPr>
          <p:cNvSpPr>
            <a:spLocks noGrp="1"/>
          </p:cNvSpPr>
          <p:nvPr>
            <p:ph sz="quarter" idx="10" hasCustomPrompt="1"/>
          </p:nvPr>
        </p:nvSpPr>
        <p:spPr>
          <a:xfrm>
            <a:off x="6724799" y="1702800"/>
            <a:ext cx="4989364" cy="4464050"/>
          </a:xfrm>
        </p:spPr>
        <p:txBody>
          <a:bodyPr lIns="0"/>
          <a:lstStyle>
            <a:lvl1pPr>
              <a:defRPr>
                <a:solidFill>
                  <a:schemeClr val="bg2"/>
                </a:solidFill>
              </a:defRPr>
            </a:lvl1pPr>
            <a:lvl2pPr>
              <a:buClr>
                <a:schemeClr val="accent2"/>
              </a:buClr>
              <a:defRPr>
                <a:solidFill>
                  <a:schemeClr val="bg2"/>
                </a:solidFill>
              </a:defRPr>
            </a:lvl2pPr>
            <a:lvl3pPr>
              <a:buClr>
                <a:schemeClr val="accent2"/>
              </a:buClr>
              <a:defRPr>
                <a:solidFill>
                  <a:schemeClr val="bg2"/>
                </a:solidFill>
              </a:defRPr>
            </a:lvl3pPr>
            <a:lvl4pPr>
              <a:buClr>
                <a:schemeClr val="accent2"/>
              </a:buClr>
              <a:defRPr>
                <a:solidFill>
                  <a:schemeClr val="bg2"/>
                </a:solidFill>
              </a:defRPr>
            </a:lvl4pPr>
            <a:lvl5pPr>
              <a:buClr>
                <a:schemeClr val="accent2"/>
              </a:buClr>
              <a:defRPr>
                <a:solidFill>
                  <a:schemeClr val="bg2"/>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16" name="Author | Department">
            <a:extLst>
              <a:ext uri="{FF2B5EF4-FFF2-40B4-BE49-F238E27FC236}">
                <a16:creationId xmlns:a16="http://schemas.microsoft.com/office/drawing/2014/main" id="{AF33B1C0-2E11-42BC-A97B-DF29BD3B97B8}"/>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solidFill>
                  <a:schemeClr val="bg2"/>
                </a:solidFill>
              </a:rPr>
              <a:t>New Energy Business</a:t>
            </a:r>
          </a:p>
        </p:txBody>
      </p:sp>
      <p:sp>
        <p:nvSpPr>
          <p:cNvPr id="17" name="Copyright">
            <a:extLst>
              <a:ext uri="{FF2B5EF4-FFF2-40B4-BE49-F238E27FC236}">
                <a16:creationId xmlns:a16="http://schemas.microsoft.com/office/drawing/2014/main" id="{C6BE5120-1513-4265-A6B3-3B42254A34FF}"/>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bg2"/>
                </a:solidFill>
              </a:rPr>
              <a:t>Frei verwendbar © Siemens Energy, 2020</a:t>
            </a:r>
            <a:endParaRPr lang="de-DE" sz="1000" b="0" noProof="0" dirty="0">
              <a:solidFill>
                <a:schemeClr val="bg2"/>
              </a:solidFill>
            </a:endParaRPr>
          </a:p>
        </p:txBody>
      </p:sp>
      <p:sp>
        <p:nvSpPr>
          <p:cNvPr id="18" name="Page">
            <a:extLst>
              <a:ext uri="{FF2B5EF4-FFF2-40B4-BE49-F238E27FC236}">
                <a16:creationId xmlns:a16="http://schemas.microsoft.com/office/drawing/2014/main" id="{0A81FD87-E05D-463F-95C1-4A49C99D181A}"/>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bg2"/>
                </a:solidFill>
              </a:rPr>
              <a:t>‹#›</a:t>
            </a:fld>
            <a:endParaRPr lang="de-DE" sz="1000" b="1" noProof="0" dirty="0">
              <a:solidFill>
                <a:schemeClr val="bg2"/>
              </a:solidFill>
            </a:endParaRPr>
          </a:p>
        </p:txBody>
      </p:sp>
      <p:sp>
        <p:nvSpPr>
          <p:cNvPr id="19" name="Date">
            <a:extLst>
              <a:ext uri="{FF2B5EF4-FFF2-40B4-BE49-F238E27FC236}">
                <a16:creationId xmlns:a16="http://schemas.microsoft.com/office/drawing/2014/main" id="{21CEE93F-0590-461F-A26C-B76B7B67C05B}"/>
              </a:ext>
            </a:extLst>
          </p:cNvPr>
          <p:cNvSpPr txBox="1"/>
          <p:nvPr userDrawn="1"/>
        </p:nvSpPr>
        <p:spPr>
          <a:xfrm>
            <a:off x="-1" y="6526800"/>
            <a:ext cx="1692000" cy="331200"/>
          </a:xfrm>
          <a:prstGeom prst="rect">
            <a:avLst/>
          </a:prstGeom>
          <a:noFill/>
        </p:spPr>
        <p:txBody>
          <a:bodyPr wrap="square" lIns="626400" tIns="0" rIns="0" bIns="36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err="1"/>
              <a:t>July</a:t>
            </a:r>
            <a:r>
              <a:rPr lang="de-DE" sz="1000" b="0" noProof="0" dirty="0"/>
              <a:t> 2020</a:t>
            </a:r>
          </a:p>
        </p:txBody>
      </p:sp>
    </p:spTree>
    <p:extLst>
      <p:ext uri="{BB962C8B-B14F-4D97-AF65-F5344CB8AC3E}">
        <p14:creationId xmlns:p14="http://schemas.microsoft.com/office/powerpoint/2010/main" val="25419729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4235">
          <p15:clr>
            <a:srgbClr val="009999"/>
          </p15:clr>
        </p15:guide>
        <p15:guide id="4" pos="3445">
          <p15:clr>
            <a:srgbClr val="009999"/>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6EA17C-2B13-9C1A-8382-E848EC643D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1998" cy="6858275"/>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solidFill>
                  <a:schemeClr val="bg1"/>
                </a:solidFill>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biLevel thresh="25000"/>
          </a:blip>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336499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Partly bleed color area 3">
    <p:bg>
      <p:bgPr>
        <a:solidFill>
          <a:schemeClr val="tx1"/>
        </a:solidFill>
        <a:effectLst/>
      </p:bgPr>
    </p:bg>
    <p:spTree>
      <p:nvGrpSpPr>
        <p:cNvPr id="1" name=""/>
        <p:cNvGrpSpPr/>
        <p:nvPr/>
      </p:nvGrpSpPr>
      <p:grpSpPr>
        <a:xfrm>
          <a:off x="0" y="0"/>
          <a:ext cx="0" cy="0"/>
          <a:chOff x="0" y="0"/>
          <a:chExt cx="0" cy="0"/>
        </a:xfrm>
      </p:grpSpPr>
      <p:pic>
        <p:nvPicPr>
          <p:cNvPr id="9" name="Background">
            <a:extLst>
              <a:ext uri="{FF2B5EF4-FFF2-40B4-BE49-F238E27FC236}">
                <a16:creationId xmlns:a16="http://schemas.microsoft.com/office/drawing/2014/main" id="{1B67C6AD-42CF-4549-839D-23FD1107A8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049" t="-4" r="1" b="-1"/>
          <a:stretch/>
        </p:blipFill>
        <p:spPr bwMode="invGray">
          <a:xfrm>
            <a:off x="4225925" y="0"/>
            <a:ext cx="7966075" cy="6857571"/>
          </a:xfrm>
          <a:prstGeom prst="rect">
            <a:avLst/>
          </a:prstGeom>
        </p:spPr>
      </p:pic>
      <p:sp>
        <p:nvSpPr>
          <p:cNvPr id="2" name="Title">
            <a:extLst>
              <a:ext uri="{FF2B5EF4-FFF2-40B4-BE49-F238E27FC236}">
                <a16:creationId xmlns:a16="http://schemas.microsoft.com/office/drawing/2014/main" id="{1DA0C482-E794-471B-86E8-8B4BC6FE0B55}"/>
              </a:ext>
            </a:extLst>
          </p:cNvPr>
          <p:cNvSpPr>
            <a:spLocks noGrp="1"/>
          </p:cNvSpPr>
          <p:nvPr>
            <p:ph type="title" hasCustomPrompt="1"/>
          </p:nvPr>
        </p:nvSpPr>
        <p:spPr>
          <a:xfrm>
            <a:off x="4225925" y="1"/>
            <a:ext cx="7488238" cy="1414462"/>
          </a:xfrm>
        </p:spPr>
        <p:txBody>
          <a:bodyPr/>
          <a:lstStyle>
            <a:lvl1pPr>
              <a:defRPr>
                <a:solidFill>
                  <a:schemeClr val="tx1"/>
                </a:solidFill>
              </a:defRPr>
            </a:lvl1pPr>
          </a:lstStyle>
          <a:p>
            <a:r>
              <a:rPr lang="de-DE"/>
              <a:t>Click to edit Master title style</a:t>
            </a:r>
            <a:endParaRPr lang="de-DE" dirty="0"/>
          </a:p>
        </p:txBody>
      </p:sp>
      <p:sp>
        <p:nvSpPr>
          <p:cNvPr id="11" name="Copy 1">
            <a:extLst>
              <a:ext uri="{FF2B5EF4-FFF2-40B4-BE49-F238E27FC236}">
                <a16:creationId xmlns:a16="http://schemas.microsoft.com/office/drawing/2014/main" id="{756262E2-8F38-4C0F-A3F9-8F59D3EABBE4}"/>
              </a:ext>
            </a:extLst>
          </p:cNvPr>
          <p:cNvSpPr>
            <a:spLocks noGrp="1"/>
          </p:cNvSpPr>
          <p:nvPr>
            <p:ph sz="quarter" idx="11" hasCustomPrompt="1"/>
          </p:nvPr>
        </p:nvSpPr>
        <p:spPr>
          <a:xfrm>
            <a:off x="627063" y="1702800"/>
            <a:ext cx="3312000" cy="4464050"/>
          </a:xfrm>
        </p:spPr>
        <p:txBody>
          <a:bodyPr lIns="0"/>
          <a:lstStyle>
            <a:lvl1pP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5" name="Copy 2">
            <a:extLst>
              <a:ext uri="{FF2B5EF4-FFF2-40B4-BE49-F238E27FC236}">
                <a16:creationId xmlns:a16="http://schemas.microsoft.com/office/drawing/2014/main" id="{0C7A0882-840F-46D5-B681-43C58151C831}"/>
              </a:ext>
            </a:extLst>
          </p:cNvPr>
          <p:cNvSpPr>
            <a:spLocks noGrp="1"/>
          </p:cNvSpPr>
          <p:nvPr>
            <p:ph sz="quarter" idx="10" hasCustomPrompt="1"/>
          </p:nvPr>
        </p:nvSpPr>
        <p:spPr>
          <a:xfrm>
            <a:off x="4852988" y="1702800"/>
            <a:ext cx="6861175" cy="4464050"/>
          </a:xfrm>
        </p:spPr>
        <p:txBody>
          <a:bodyPr lIns="0"/>
          <a:lstStyle>
            <a:lvl1pPr>
              <a:defRPr/>
            </a:lvl1pPr>
            <a:lvl2pPr>
              <a:buClrTx/>
              <a:defRPr/>
            </a:lvl2pPr>
            <a:lvl3pPr>
              <a:buClrTx/>
              <a:defRPr/>
            </a:lvl3pPr>
            <a:lvl4pPr>
              <a:buClrTx/>
              <a:defRPr/>
            </a:lvl4pPr>
            <a:lvl5pPr>
              <a:buClrTx/>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16" name="Author | Department">
            <a:extLst>
              <a:ext uri="{FF2B5EF4-FFF2-40B4-BE49-F238E27FC236}">
                <a16:creationId xmlns:a16="http://schemas.microsoft.com/office/drawing/2014/main" id="{AF33B1C0-2E11-42BC-A97B-DF29BD3B97B8}"/>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17" name="Copyright">
            <a:extLst>
              <a:ext uri="{FF2B5EF4-FFF2-40B4-BE49-F238E27FC236}">
                <a16:creationId xmlns:a16="http://schemas.microsoft.com/office/drawing/2014/main" id="{C6BE5120-1513-4265-A6B3-3B42254A34FF}"/>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18" name="Page">
            <a:extLst>
              <a:ext uri="{FF2B5EF4-FFF2-40B4-BE49-F238E27FC236}">
                <a16:creationId xmlns:a16="http://schemas.microsoft.com/office/drawing/2014/main" id="{0A81FD87-E05D-463F-95C1-4A49C99D181A}"/>
              </a:ext>
            </a:extLst>
          </p:cNvPr>
          <p:cNvSpPr txBox="1"/>
          <p:nvPr userDrawn="1"/>
        </p:nvSpPr>
        <p:spPr>
          <a:xfrm>
            <a:off x="11292000" y="6166800"/>
            <a:ext cx="900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9" name="Date">
            <a:extLst>
              <a:ext uri="{FF2B5EF4-FFF2-40B4-BE49-F238E27FC236}">
                <a16:creationId xmlns:a16="http://schemas.microsoft.com/office/drawing/2014/main" id="{21CEE93F-0590-461F-A26C-B76B7B67C05B}"/>
              </a:ext>
            </a:extLst>
          </p:cNvPr>
          <p:cNvSpPr txBox="1"/>
          <p:nvPr userDrawn="1"/>
        </p:nvSpPr>
        <p:spPr>
          <a:xfrm>
            <a:off x="-1" y="6526800"/>
            <a:ext cx="1692000" cy="331200"/>
          </a:xfrm>
          <a:prstGeom prst="rect">
            <a:avLst/>
          </a:prstGeom>
          <a:noFill/>
        </p:spPr>
        <p:txBody>
          <a:bodyPr wrap="square" lIns="626400" tIns="0" rIns="0" bIns="36000" rtlCol="0" anchor="t">
            <a:noAutofit/>
          </a:bodyPr>
          <a:lstStyle/>
          <a:p>
            <a:pPr algn="l"/>
            <a:r>
              <a:rPr lang="de-DE" sz="1000" b="0" noProof="0" dirty="0" err="1">
                <a:solidFill>
                  <a:schemeClr val="bg1"/>
                </a:solidFill>
              </a:rPr>
              <a:t>July</a:t>
            </a:r>
            <a:r>
              <a:rPr lang="de-DE" sz="1000" b="0" noProof="0" dirty="0">
                <a:solidFill>
                  <a:schemeClr val="bg1"/>
                </a:solidFill>
              </a:rPr>
              <a:t> 2020</a:t>
            </a:r>
          </a:p>
        </p:txBody>
      </p:sp>
    </p:spTree>
    <p:extLst>
      <p:ext uri="{BB962C8B-B14F-4D97-AF65-F5344CB8AC3E}">
        <p14:creationId xmlns:p14="http://schemas.microsoft.com/office/powerpoint/2010/main" val="2018197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482">
          <p15:clr>
            <a:srgbClr val="009999"/>
          </p15:clr>
        </p15:guide>
        <p15:guide id="3" pos="3057">
          <p15:clr>
            <a:srgbClr val="009999"/>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Partly bleed color area 4">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CAA5B86-D6D2-48E1-A718-F4740661587C}"/>
              </a:ext>
            </a:extLst>
          </p:cNvPr>
          <p:cNvSpPr/>
          <p:nvPr userDrawn="1"/>
        </p:nvSpPr>
        <p:spPr bwMode="invGray">
          <a:xfrm>
            <a:off x="-1" y="1"/>
            <a:ext cx="4225926" cy="6857998"/>
          </a:xfrm>
          <a:prstGeom prst="rect">
            <a:avLst/>
          </a:prstGeom>
          <a:gradFill flip="none" rotWithShape="1">
            <a:gsLst>
              <a:gs pos="0">
                <a:schemeClr val="accent2"/>
              </a:gs>
              <a:gs pos="7000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dirty="0">
              <a:solidFill>
                <a:schemeClr val="tx1"/>
              </a:solidFill>
            </a:endParaRPr>
          </a:p>
        </p:txBody>
      </p:sp>
      <p:sp>
        <p:nvSpPr>
          <p:cNvPr id="2" name="Title">
            <a:extLst>
              <a:ext uri="{FF2B5EF4-FFF2-40B4-BE49-F238E27FC236}">
                <a16:creationId xmlns:a16="http://schemas.microsoft.com/office/drawing/2014/main" id="{A506C2C1-E8E5-4190-B0E4-8D8FC817B35E}"/>
              </a:ext>
            </a:extLst>
          </p:cNvPr>
          <p:cNvSpPr>
            <a:spLocks noGrp="1"/>
          </p:cNvSpPr>
          <p:nvPr>
            <p:ph type="title" hasCustomPrompt="1"/>
          </p:nvPr>
        </p:nvSpPr>
        <p:spPr>
          <a:xfrm>
            <a:off x="4225925" y="1"/>
            <a:ext cx="7488238" cy="1414462"/>
          </a:xfrm>
        </p:spPr>
        <p:txBody>
          <a:bodyPr/>
          <a:lstStyle/>
          <a:p>
            <a:r>
              <a:rPr lang="de-DE"/>
              <a:t>Click to edit Master title style</a:t>
            </a:r>
            <a:endParaRPr lang="de-DE" dirty="0"/>
          </a:p>
        </p:txBody>
      </p:sp>
      <p:sp>
        <p:nvSpPr>
          <p:cNvPr id="11" name="Copy 1">
            <a:extLst>
              <a:ext uri="{FF2B5EF4-FFF2-40B4-BE49-F238E27FC236}">
                <a16:creationId xmlns:a16="http://schemas.microsoft.com/office/drawing/2014/main" id="{756262E2-8F38-4C0F-A3F9-8F59D3EABBE4}"/>
              </a:ext>
            </a:extLst>
          </p:cNvPr>
          <p:cNvSpPr>
            <a:spLocks noGrp="1"/>
          </p:cNvSpPr>
          <p:nvPr>
            <p:ph sz="quarter" idx="11" hasCustomPrompt="1"/>
          </p:nvPr>
        </p:nvSpPr>
        <p:spPr>
          <a:xfrm>
            <a:off x="627063" y="1702800"/>
            <a:ext cx="3312000" cy="4464050"/>
          </a:xfrm>
        </p:spPr>
        <p:txBody>
          <a:bodyPr lIns="0"/>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5" name="Copy 2">
            <a:extLst>
              <a:ext uri="{FF2B5EF4-FFF2-40B4-BE49-F238E27FC236}">
                <a16:creationId xmlns:a16="http://schemas.microsoft.com/office/drawing/2014/main" id="{0C7A0882-840F-46D5-B681-43C58151C831}"/>
              </a:ext>
            </a:extLst>
          </p:cNvPr>
          <p:cNvSpPr>
            <a:spLocks noGrp="1"/>
          </p:cNvSpPr>
          <p:nvPr>
            <p:ph sz="quarter" idx="10" hasCustomPrompt="1"/>
          </p:nvPr>
        </p:nvSpPr>
        <p:spPr>
          <a:xfrm>
            <a:off x="4852990" y="1702800"/>
            <a:ext cx="6861174" cy="4464050"/>
          </a:xfrm>
        </p:spPr>
        <p:txBody>
          <a:bodyPr lIns="0"/>
          <a:lstStyle>
            <a:lvl1pP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16" name="Author | Department">
            <a:extLst>
              <a:ext uri="{FF2B5EF4-FFF2-40B4-BE49-F238E27FC236}">
                <a16:creationId xmlns:a16="http://schemas.microsoft.com/office/drawing/2014/main" id="{AF33B1C0-2E11-42BC-A97B-DF29BD3B97B8}"/>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Sustainable </a:t>
            </a:r>
            <a:r>
              <a:rPr lang="de-DE" sz="1000" b="0" noProof="0"/>
              <a:t>Energy Systems</a:t>
            </a:r>
            <a:endParaRPr lang="de-DE" sz="1000" b="0" noProof="0" dirty="0"/>
          </a:p>
        </p:txBody>
      </p:sp>
      <p:sp>
        <p:nvSpPr>
          <p:cNvPr id="17" name="Copyright">
            <a:extLst>
              <a:ext uri="{FF2B5EF4-FFF2-40B4-BE49-F238E27FC236}">
                <a16:creationId xmlns:a16="http://schemas.microsoft.com/office/drawing/2014/main" id="{C6BE5120-1513-4265-A6B3-3B42254A34FF}"/>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dirty="0">
                <a:solidFill>
                  <a:schemeClr val="tx1"/>
                </a:solidFill>
              </a:rPr>
              <a:t>Frei verwendbar © Siemens Energy, 2021</a:t>
            </a:r>
          </a:p>
        </p:txBody>
      </p:sp>
      <p:sp>
        <p:nvSpPr>
          <p:cNvPr id="18" name="Page">
            <a:extLst>
              <a:ext uri="{FF2B5EF4-FFF2-40B4-BE49-F238E27FC236}">
                <a16:creationId xmlns:a16="http://schemas.microsoft.com/office/drawing/2014/main" id="{0A81FD87-E05D-463F-95C1-4A49C99D181A}"/>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9" name="Date">
            <a:extLst>
              <a:ext uri="{FF2B5EF4-FFF2-40B4-BE49-F238E27FC236}">
                <a16:creationId xmlns:a16="http://schemas.microsoft.com/office/drawing/2014/main" id="{21CEE93F-0590-461F-A26C-B76B7B67C05B}"/>
              </a:ext>
            </a:extLst>
          </p:cNvPr>
          <p:cNvSpPr txBox="1"/>
          <p:nvPr userDrawn="1"/>
        </p:nvSpPr>
        <p:spPr>
          <a:xfrm>
            <a:off x="-1" y="6526800"/>
            <a:ext cx="1692000" cy="331200"/>
          </a:xfrm>
          <a:prstGeom prst="rect">
            <a:avLst/>
          </a:prstGeom>
          <a:noFill/>
        </p:spPr>
        <p:txBody>
          <a:bodyPr wrap="square" lIns="626400" tIns="0" rIns="0" bIns="36000" rtlCol="0" anchor="t">
            <a:noAutofit/>
          </a:bodyPr>
          <a:lstStyle/>
          <a:p>
            <a:pPr algn="l"/>
            <a:r>
              <a:rPr lang="de-DE" sz="1000" b="0" noProof="0" dirty="0" err="1">
                <a:solidFill>
                  <a:schemeClr val="bg1"/>
                </a:solidFill>
              </a:rPr>
              <a:t>Oct</a:t>
            </a:r>
            <a:r>
              <a:rPr lang="de-DE" sz="1000" b="0" noProof="0" dirty="0">
                <a:solidFill>
                  <a:schemeClr val="bg1"/>
                </a:solidFill>
              </a:rPr>
              <a:t> 2023</a:t>
            </a:r>
          </a:p>
        </p:txBody>
      </p:sp>
    </p:spTree>
    <p:extLst>
      <p:ext uri="{BB962C8B-B14F-4D97-AF65-F5344CB8AC3E}">
        <p14:creationId xmlns:p14="http://schemas.microsoft.com/office/powerpoint/2010/main" val="276533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81">
          <p15:clr>
            <a:srgbClr val="009999"/>
          </p15:clr>
        </p15:guide>
        <p15:guide id="3" pos="3058">
          <p15:clr>
            <a:srgbClr val="009999"/>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artly bleed color area 5">
    <p:bg>
      <p:bgPr>
        <a:solidFill>
          <a:schemeClr val="tx1"/>
        </a:solidFill>
        <a:effectLst/>
      </p:bgPr>
    </p:bg>
    <p:spTree>
      <p:nvGrpSpPr>
        <p:cNvPr id="1" name=""/>
        <p:cNvGrpSpPr/>
        <p:nvPr/>
      </p:nvGrpSpPr>
      <p:grpSpPr>
        <a:xfrm>
          <a:off x="0" y="0"/>
          <a:ext cx="0" cy="0"/>
          <a:chOff x="0" y="0"/>
          <a:chExt cx="0" cy="0"/>
        </a:xfrm>
      </p:grpSpPr>
      <p:pic>
        <p:nvPicPr>
          <p:cNvPr id="9" name="Background">
            <a:extLst>
              <a:ext uri="{FF2B5EF4-FFF2-40B4-BE49-F238E27FC236}">
                <a16:creationId xmlns:a16="http://schemas.microsoft.com/office/drawing/2014/main" id="{1B67C6AD-42CF-4549-839D-23FD1107A8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256"/>
          <a:stretch/>
        </p:blipFill>
        <p:spPr bwMode="invGray">
          <a:xfrm>
            <a:off x="0" y="1414463"/>
            <a:ext cx="12191999" cy="5443108"/>
          </a:xfrm>
          <a:prstGeom prst="rect">
            <a:avLst/>
          </a:prstGeom>
        </p:spPr>
      </p:pic>
      <p:sp>
        <p:nvSpPr>
          <p:cNvPr id="2" name="Title">
            <a:extLst>
              <a:ext uri="{FF2B5EF4-FFF2-40B4-BE49-F238E27FC236}">
                <a16:creationId xmlns:a16="http://schemas.microsoft.com/office/drawing/2014/main" id="{0110D7BC-E7EC-4502-9248-89CD9CF4CB4C}"/>
              </a:ext>
            </a:extLst>
          </p:cNvPr>
          <p:cNvSpPr>
            <a:spLocks noGrp="1"/>
          </p:cNvSpPr>
          <p:nvPr>
            <p:ph type="title" hasCustomPrompt="1"/>
          </p:nvPr>
        </p:nvSpPr>
        <p:spPr/>
        <p:txBody>
          <a:bodyPr/>
          <a:lstStyle/>
          <a:p>
            <a:r>
              <a:rPr lang="de-DE"/>
              <a:t>Click to edit Master title style</a:t>
            </a:r>
            <a:endParaRPr lang="de-DE" dirty="0"/>
          </a:p>
        </p:txBody>
      </p:sp>
      <p:sp>
        <p:nvSpPr>
          <p:cNvPr id="5" name="Copy 1">
            <a:extLst>
              <a:ext uri="{FF2B5EF4-FFF2-40B4-BE49-F238E27FC236}">
                <a16:creationId xmlns:a16="http://schemas.microsoft.com/office/drawing/2014/main" id="{0C7A0882-840F-46D5-B681-43C58151C831}"/>
              </a:ext>
            </a:extLst>
          </p:cNvPr>
          <p:cNvSpPr>
            <a:spLocks noGrp="1"/>
          </p:cNvSpPr>
          <p:nvPr>
            <p:ph sz="quarter" idx="10" hasCustomPrompt="1"/>
          </p:nvPr>
        </p:nvSpPr>
        <p:spPr>
          <a:xfrm>
            <a:off x="627060" y="1702800"/>
            <a:ext cx="3600000" cy="4464050"/>
          </a:xfrm>
        </p:spPr>
        <p:txBody>
          <a:bodyPr/>
          <a:lstStyle>
            <a:lvl1pPr>
              <a:defRPr/>
            </a:lvl1pPr>
            <a:lvl2pPr>
              <a:buClrTx/>
              <a:defRPr/>
            </a:lvl2pPr>
            <a:lvl3pPr>
              <a:buClrTx/>
              <a:defRPr/>
            </a:lvl3pPr>
            <a:lvl4pPr>
              <a:buClrTx/>
              <a:defRPr/>
            </a:lvl4pPr>
            <a:lvl5pPr>
              <a:buClrTx/>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13" name="Copy 2">
            <a:extLst>
              <a:ext uri="{FF2B5EF4-FFF2-40B4-BE49-F238E27FC236}">
                <a16:creationId xmlns:a16="http://schemas.microsoft.com/office/drawing/2014/main" id="{99496BBF-8C93-419A-9711-E1A45A39C74F}"/>
              </a:ext>
            </a:extLst>
          </p:cNvPr>
          <p:cNvSpPr>
            <a:spLocks noGrp="1"/>
          </p:cNvSpPr>
          <p:nvPr>
            <p:ph sz="quarter" idx="11" hasCustomPrompt="1"/>
          </p:nvPr>
        </p:nvSpPr>
        <p:spPr>
          <a:xfrm>
            <a:off x="4370612" y="1702800"/>
            <a:ext cx="3600000" cy="4464050"/>
          </a:xfrm>
        </p:spPr>
        <p:txBody>
          <a:bodyPr/>
          <a:lstStyle>
            <a:lvl1pPr>
              <a:defRPr/>
            </a:lvl1pPr>
            <a:lvl2pPr>
              <a:buClrTx/>
              <a:defRPr/>
            </a:lvl2pPr>
            <a:lvl3pPr>
              <a:buClrTx/>
              <a:defRPr/>
            </a:lvl3pPr>
            <a:lvl4pPr>
              <a:buClrTx/>
              <a:defRPr/>
            </a:lvl4pPr>
            <a:lvl5pPr>
              <a:buClrTx/>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14" name="Copy 3">
            <a:extLst>
              <a:ext uri="{FF2B5EF4-FFF2-40B4-BE49-F238E27FC236}">
                <a16:creationId xmlns:a16="http://schemas.microsoft.com/office/drawing/2014/main" id="{F4602EF6-A996-4008-A6E7-BC21522010A5}"/>
              </a:ext>
            </a:extLst>
          </p:cNvPr>
          <p:cNvSpPr>
            <a:spLocks noGrp="1"/>
          </p:cNvSpPr>
          <p:nvPr>
            <p:ph sz="quarter" idx="12" hasCustomPrompt="1"/>
          </p:nvPr>
        </p:nvSpPr>
        <p:spPr>
          <a:xfrm>
            <a:off x="8114163" y="1702800"/>
            <a:ext cx="3600000" cy="4464050"/>
          </a:xfrm>
        </p:spPr>
        <p:txBody>
          <a:bodyPr/>
          <a:lstStyle>
            <a:lvl1pPr>
              <a:defRPr/>
            </a:lvl1pPr>
            <a:lvl2pPr>
              <a:buClrTx/>
              <a:defRPr/>
            </a:lvl2pPr>
            <a:lvl3pPr>
              <a:buClrTx/>
              <a:defRPr/>
            </a:lvl3pPr>
            <a:lvl4pPr>
              <a:buClrTx/>
              <a:defRPr/>
            </a:lvl4pPr>
            <a:lvl5pPr>
              <a:buClrTx/>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endParaRPr lang="de-DE" noProof="0" dirty="0"/>
          </a:p>
        </p:txBody>
      </p:sp>
      <p:sp>
        <p:nvSpPr>
          <p:cNvPr id="16" name="Author | Department">
            <a:extLst>
              <a:ext uri="{FF2B5EF4-FFF2-40B4-BE49-F238E27FC236}">
                <a16:creationId xmlns:a16="http://schemas.microsoft.com/office/drawing/2014/main" id="{AF33B1C0-2E11-42BC-A97B-DF29BD3B97B8}"/>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a:t>New Energy Business</a:t>
            </a:r>
          </a:p>
        </p:txBody>
      </p:sp>
      <p:sp>
        <p:nvSpPr>
          <p:cNvPr id="17" name="Copyright">
            <a:extLst>
              <a:ext uri="{FF2B5EF4-FFF2-40B4-BE49-F238E27FC236}">
                <a16:creationId xmlns:a16="http://schemas.microsoft.com/office/drawing/2014/main" id="{C6BE5120-1513-4265-A6B3-3B42254A34FF}"/>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a:solidFill>
                  <a:schemeClr val="tx1"/>
                </a:solidFill>
              </a:rPr>
              <a:t>Frei verwendbar © Siemens Energy, 2020</a:t>
            </a:r>
            <a:endParaRPr lang="de-DE" sz="1000" b="0" noProof="0" dirty="0">
              <a:solidFill>
                <a:schemeClr val="tx1"/>
              </a:solidFill>
            </a:endParaRPr>
          </a:p>
        </p:txBody>
      </p:sp>
      <p:sp>
        <p:nvSpPr>
          <p:cNvPr id="18" name="Page">
            <a:extLst>
              <a:ext uri="{FF2B5EF4-FFF2-40B4-BE49-F238E27FC236}">
                <a16:creationId xmlns:a16="http://schemas.microsoft.com/office/drawing/2014/main" id="{0A81FD87-E05D-463F-95C1-4A49C99D181A}"/>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solidFill>
                  <a:schemeClr val="tx1"/>
                </a:solidFill>
              </a:rPr>
              <a:t>‹#›</a:t>
            </a:fld>
            <a:endParaRPr lang="de-DE" sz="1000" b="1" noProof="0" dirty="0">
              <a:solidFill>
                <a:schemeClr val="tx1"/>
              </a:solidFill>
            </a:endParaRPr>
          </a:p>
        </p:txBody>
      </p:sp>
      <p:sp>
        <p:nvSpPr>
          <p:cNvPr id="19" name="Date">
            <a:extLst>
              <a:ext uri="{FF2B5EF4-FFF2-40B4-BE49-F238E27FC236}">
                <a16:creationId xmlns:a16="http://schemas.microsoft.com/office/drawing/2014/main" id="{21CEE93F-0590-461F-A26C-B76B7B67C05B}"/>
              </a:ext>
            </a:extLst>
          </p:cNvPr>
          <p:cNvSpPr txBox="1"/>
          <p:nvPr userDrawn="1"/>
        </p:nvSpPr>
        <p:spPr>
          <a:xfrm>
            <a:off x="-1" y="6526800"/>
            <a:ext cx="1692000" cy="331200"/>
          </a:xfrm>
          <a:prstGeom prst="rect">
            <a:avLst/>
          </a:prstGeom>
          <a:noFill/>
        </p:spPr>
        <p:txBody>
          <a:bodyPr wrap="square" lIns="626400" tIns="0" rIns="0" bIns="36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noProof="0" dirty="0" err="1"/>
              <a:t>July</a:t>
            </a:r>
            <a:r>
              <a:rPr lang="de-DE" sz="1000" b="0" noProof="0" dirty="0"/>
              <a:t> 2020</a:t>
            </a:r>
          </a:p>
        </p:txBody>
      </p:sp>
    </p:spTree>
    <p:extLst>
      <p:ext uri="{BB962C8B-B14F-4D97-AF65-F5344CB8AC3E}">
        <p14:creationId xmlns:p14="http://schemas.microsoft.com/office/powerpoint/2010/main" val="21365075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022">
          <p15:clr>
            <a:srgbClr val="009999"/>
          </p15:clr>
        </p15:guide>
        <p15:guide id="2" pos="5112">
          <p15:clr>
            <a:srgbClr val="009999"/>
          </p15:clr>
        </p15:guide>
        <p15:guide id="4" pos="2753">
          <p15:clr>
            <a:srgbClr val="009999"/>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pic>
        <p:nvPicPr>
          <p:cNvPr id="6" name="Graphic">
            <a:hlinkClick r:id="rId2"/>
            <a:extLst>
              <a:ext uri="{FF2B5EF4-FFF2-40B4-BE49-F238E27FC236}">
                <a16:creationId xmlns:a16="http://schemas.microsoft.com/office/drawing/2014/main" id="{281FD3DE-3D3F-4936-81A7-AD286FE4EFC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6971" t="33492" r="42185" b="37637"/>
          <a:stretch/>
        </p:blipFill>
        <p:spPr bwMode="invGray">
          <a:xfrm>
            <a:off x="1358" y="1414800"/>
            <a:ext cx="6098400" cy="4752000"/>
          </a:xfrm>
          <a:prstGeom prst="rect">
            <a:avLst/>
          </a:prstGeom>
        </p:spPr>
      </p:pic>
      <p:sp>
        <p:nvSpPr>
          <p:cNvPr id="2" name="Title">
            <a:extLst>
              <a:ext uri="{FF2B5EF4-FFF2-40B4-BE49-F238E27FC236}">
                <a16:creationId xmlns:a16="http://schemas.microsoft.com/office/drawing/2014/main" id="{29A8A3D2-4732-49AB-8FCF-B07043C386BE}"/>
              </a:ext>
            </a:extLst>
          </p:cNvPr>
          <p:cNvSpPr>
            <a:spLocks noGrp="1"/>
          </p:cNvSpPr>
          <p:nvPr>
            <p:ph type="title" hasCustomPrompt="1"/>
          </p:nvPr>
        </p:nvSpPr>
        <p:spPr/>
        <p:txBody>
          <a:bodyPr/>
          <a:lstStyle>
            <a:lvl1pPr>
              <a:defRPr/>
            </a:lvl1pPr>
          </a:lstStyle>
          <a:p>
            <a:r>
              <a:rPr lang="de-DE"/>
              <a:t>Contact</a:t>
            </a:r>
            <a:endParaRPr lang="de-DE" dirty="0"/>
          </a:p>
        </p:txBody>
      </p:sp>
      <p:sp>
        <p:nvSpPr>
          <p:cNvPr id="3" name="Copy">
            <a:extLst>
              <a:ext uri="{FF2B5EF4-FFF2-40B4-BE49-F238E27FC236}">
                <a16:creationId xmlns:a16="http://schemas.microsoft.com/office/drawing/2014/main" id="{B1D90D2F-1E41-4D9A-A464-3F2D94D5000C}"/>
              </a:ext>
            </a:extLst>
          </p:cNvPr>
          <p:cNvSpPr>
            <a:spLocks noGrp="1"/>
          </p:cNvSpPr>
          <p:nvPr>
            <p:ph idx="1" hasCustomPrompt="1"/>
          </p:nvPr>
        </p:nvSpPr>
        <p:spPr>
          <a:xfrm>
            <a:off x="6242049" y="1414800"/>
            <a:ext cx="5472113" cy="4752974"/>
          </a:xfrm>
        </p:spPr>
        <p:txBody>
          <a:bodyPr lIns="0"/>
          <a:lstStyle>
            <a:lvl1pPr>
              <a:spcBef>
                <a:spcPts val="600"/>
              </a:spcBef>
              <a:defRPr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Contact information</a:t>
            </a:r>
          </a:p>
          <a:p>
            <a:pPr lvl="1"/>
            <a:r>
              <a:rPr lang="de-DE" noProof="0"/>
              <a:t>First name Last name</a:t>
            </a:r>
          </a:p>
          <a:p>
            <a:pPr lvl="2"/>
            <a:r>
              <a:rPr lang="de-DE" noProof="0"/>
              <a:t>Additional information</a:t>
            </a:r>
          </a:p>
          <a:p>
            <a:pPr lvl="3"/>
            <a:r>
              <a:rPr lang="de-DE" noProof="0"/>
              <a:t>Optional URL</a:t>
            </a:r>
            <a:endParaRPr lang="de-DE" noProof="0" dirty="0"/>
          </a:p>
        </p:txBody>
      </p:sp>
      <p:sp>
        <p:nvSpPr>
          <p:cNvPr id="10" name="License statement">
            <a:extLst>
              <a:ext uri="{FF2B5EF4-FFF2-40B4-BE49-F238E27FC236}">
                <a16:creationId xmlns:a16="http://schemas.microsoft.com/office/drawing/2014/main" id="{7A9560F1-3DB3-46C0-AE0C-BFB3B1558722}"/>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a:solidFill>
                  <a:schemeClr val="accent6"/>
                </a:solidFill>
              </a:rPr>
              <a:t>Siemens Energy is a registered trademark licensed by Siemens AG.</a:t>
            </a:r>
            <a:endParaRPr lang="de-DE" sz="1000" b="0" noProof="0" dirty="0">
              <a:solidFill>
                <a:schemeClr val="accent6"/>
              </a:solidFill>
            </a:endParaRPr>
          </a:p>
        </p:txBody>
      </p:sp>
      <p:pic>
        <p:nvPicPr>
          <p:cNvPr id="8" name="Logo">
            <a:extLst>
              <a:ext uri="{FF2B5EF4-FFF2-40B4-BE49-F238E27FC236}">
                <a16:creationId xmlns:a16="http://schemas.microsoft.com/office/drawing/2014/main" id="{8D4FB85B-6B00-4CB9-9A3F-0DA4223A52AE}"/>
              </a:ext>
            </a:extLst>
          </p:cNvPr>
          <p:cNvPicPr>
            <a:picLocks noChangeAspect="1"/>
          </p:cNvPicPr>
          <p:nvPr userDrawn="1"/>
        </p:nvPicPr>
        <p:blipFill>
          <a:blip r:embed="rId5"/>
          <a:srcRect/>
          <a:stretch/>
        </p:blipFill>
        <p:spPr bwMode="black">
          <a:xfrm>
            <a:off x="10274163" y="468926"/>
            <a:ext cx="1439999" cy="496808"/>
          </a:xfrm>
          <a:prstGeom prst="rect">
            <a:avLst/>
          </a:prstGeom>
        </p:spPr>
      </p:pic>
    </p:spTree>
    <p:extLst>
      <p:ext uri="{BB962C8B-B14F-4D97-AF65-F5344CB8AC3E}">
        <p14:creationId xmlns:p14="http://schemas.microsoft.com/office/powerpoint/2010/main" val="36921082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Free Content" userDrawn="1">
  <p:cSld name="1_Free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a:t>Click to add core message of slide</a:t>
            </a:r>
          </a:p>
        </p:txBody>
      </p:sp>
      <p:sp>
        <p:nvSpPr>
          <p:cNvPr id="4" name="Textplatzhalter 3"/>
          <p:cNvSpPr>
            <a:spLocks noGrp="1"/>
          </p:cNvSpPr>
          <p:nvPr>
            <p:ph type="body" sz="quarter" idx="11" hasCustomPrompt="1"/>
          </p:nvPr>
        </p:nvSpPr>
        <p:spPr>
          <a:xfrm>
            <a:off x="626736" y="1412875"/>
            <a:ext cx="11082915" cy="215444"/>
          </a:xfrm>
        </p:spPr>
        <p:txBody>
          <a:bodyPr wrap="square">
            <a:spAutoFit/>
          </a:bodyPr>
          <a:lstStyle>
            <a:lvl1pPr>
              <a:defRPr sz="1399"/>
            </a:lvl1pPr>
          </a:lstStyle>
          <a:p>
            <a:pPr lvl="0"/>
            <a:r>
              <a:rPr lang="en-US" noProof="0"/>
              <a:t>Title (description of slide content), Arial 14 </a:t>
            </a:r>
            <a:r>
              <a:rPr lang="en-US" noProof="0" err="1"/>
              <a:t>pt</a:t>
            </a:r>
            <a:r>
              <a:rPr lang="en-US" noProof="0"/>
              <a:t>, maximum of 1 line</a:t>
            </a:r>
          </a:p>
        </p:txBody>
      </p:sp>
      <p:sp>
        <p:nvSpPr>
          <p:cNvPr id="3" name="Rectangle 2">
            <a:extLst>
              <a:ext uri="{FF2B5EF4-FFF2-40B4-BE49-F238E27FC236}">
                <a16:creationId xmlns:a16="http://schemas.microsoft.com/office/drawing/2014/main" id="{34E25EAC-35CA-DC68-B18F-969088B764C9}"/>
              </a:ext>
            </a:extLst>
          </p:cNvPr>
          <p:cNvSpPr/>
          <p:nvPr userDrawn="1"/>
        </p:nvSpPr>
        <p:spPr>
          <a:xfrm>
            <a:off x="374469" y="6357255"/>
            <a:ext cx="1297577" cy="44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1223658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One object (small) with Log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A8B3847-34AF-4B48-80CD-460515086356}"/>
              </a:ext>
            </a:extLst>
          </p:cNvPr>
          <p:cNvGraphicFramePr>
            <a:graphicFrameLocks noChangeAspect="1"/>
          </p:cNvGraphicFramePr>
          <p:nvPr userDrawn="1">
            <p:custDataLst>
              <p:tags r:id="rId1"/>
            </p:custDataLst>
            <p:extLst>
              <p:ext uri="{D42A27DB-BD31-4B8C-83A1-F6EECF244321}">
                <p14:modId xmlns:p14="http://schemas.microsoft.com/office/powerpoint/2010/main" val="897247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0A8B3847-34AF-4B48-80CD-4605150863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a:extLst>
              <a:ext uri="{FF2B5EF4-FFF2-40B4-BE49-F238E27FC236}">
                <a16:creationId xmlns:a16="http://schemas.microsoft.com/office/drawing/2014/main" id="{3A07FC25-F4AA-44AB-A199-BEA168878E6C}"/>
              </a:ext>
            </a:extLst>
          </p:cNvPr>
          <p:cNvSpPr>
            <a:spLocks noGrp="1"/>
          </p:cNvSpPr>
          <p:nvPr>
            <p:ph type="title"/>
          </p:nvPr>
        </p:nvSpPr>
        <p:spPr/>
        <p:txBody>
          <a:bodyPr vert="horz"/>
          <a:lstStyle/>
          <a:p>
            <a:r>
              <a:rPr lang="en-US"/>
              <a:t>Click to edit Master title style</a:t>
            </a:r>
          </a:p>
        </p:txBody>
      </p:sp>
      <p:pic>
        <p:nvPicPr>
          <p:cNvPr id="5" name="Logo">
            <a:extLst>
              <a:ext uri="{FF2B5EF4-FFF2-40B4-BE49-F238E27FC236}">
                <a16:creationId xmlns:a16="http://schemas.microsoft.com/office/drawing/2014/main" id="{4DD39686-C426-4B02-B953-AC0AC4016A35}"/>
              </a:ext>
            </a:extLst>
          </p:cNvPr>
          <p:cNvPicPr>
            <a:picLocks noChangeAspect="1"/>
          </p:cNvPicPr>
          <p:nvPr userDrawn="1"/>
        </p:nvPicPr>
        <p:blipFill>
          <a:blip r:embed="rId5"/>
          <a:srcRect/>
          <a:stretch/>
        </p:blipFill>
        <p:spPr bwMode="black">
          <a:xfrm>
            <a:off x="10274165" y="468927"/>
            <a:ext cx="1439999" cy="496808"/>
          </a:xfrm>
          <a:prstGeom prst="rect">
            <a:avLst/>
          </a:prstGeom>
        </p:spPr>
      </p:pic>
      <p:sp>
        <p:nvSpPr>
          <p:cNvPr id="11" name="Page">
            <a:extLst>
              <a:ext uri="{FF2B5EF4-FFF2-40B4-BE49-F238E27FC236}">
                <a16:creationId xmlns:a16="http://schemas.microsoft.com/office/drawing/2014/main" id="{72BBDBA8-3D34-FFA0-26E1-F4D41FE6AE55}"/>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rtl="0"/>
            <a:fld id="{6F7EFBA6-8CEB-40F4-B709-F27F7004ACFC}" type="slidenum">
              <a:rPr lang="de-DE" sz="1000" b="1" noProof="0" smtClean="0">
                <a:solidFill>
                  <a:schemeClr val="tx1"/>
                </a:solidFill>
              </a:rPr>
              <a:pPr algn="r" rtl="0"/>
              <a:t>‹#›</a:t>
            </a:fld>
            <a:endParaRPr lang="de-DE" sz="1000" b="1" noProof="0">
              <a:solidFill>
                <a:schemeClr val="tx1"/>
              </a:solidFill>
            </a:endParaRPr>
          </a:p>
        </p:txBody>
      </p:sp>
      <p:sp>
        <p:nvSpPr>
          <p:cNvPr id="3" name="Rectangle 2">
            <a:extLst>
              <a:ext uri="{FF2B5EF4-FFF2-40B4-BE49-F238E27FC236}">
                <a16:creationId xmlns:a16="http://schemas.microsoft.com/office/drawing/2014/main" id="{0D97EA22-DA45-EDA5-F6E7-FF00B4CD9835}"/>
              </a:ext>
            </a:extLst>
          </p:cNvPr>
          <p:cNvSpPr/>
          <p:nvPr userDrawn="1"/>
        </p:nvSpPr>
        <p:spPr>
          <a:xfrm>
            <a:off x="287383" y="6140673"/>
            <a:ext cx="1497874" cy="6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p:txBody>
      </p:sp>
    </p:spTree>
    <p:extLst>
      <p:ext uri="{BB962C8B-B14F-4D97-AF65-F5344CB8AC3E}">
        <p14:creationId xmlns:p14="http://schemas.microsoft.com/office/powerpoint/2010/main" val="2057434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ne object (small) with Lo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A07FC25-F4AA-44AB-A199-BEA168878E6C}"/>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B1D90D2F-1E41-4D9A-A464-3F2D94D5000C}"/>
              </a:ext>
            </a:extLst>
          </p:cNvPr>
          <p:cNvSpPr>
            <a:spLocks noGrp="1"/>
          </p:cNvSpPr>
          <p:nvPr>
            <p:ph idx="1" hasCustomPrompt="1"/>
          </p:nvPr>
        </p:nvSpPr>
        <p:spPr>
          <a:xfrm>
            <a:off x="627063" y="1414800"/>
            <a:ext cx="6912000" cy="4752975"/>
          </a:xfrm>
        </p:spPr>
        <p:txBody>
          <a:bodyPr/>
          <a:lstStyle>
            <a:lvl1pPr>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License statement">
            <a:extLst>
              <a:ext uri="{FF2B5EF4-FFF2-40B4-BE49-F238E27FC236}">
                <a16:creationId xmlns:a16="http://schemas.microsoft.com/office/drawing/2014/main" id="{8A8BFD76-D6D8-4CF7-9953-B1C9C522963C}"/>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en-US" sz="1000" b="0" noProof="0">
                <a:solidFill>
                  <a:schemeClr val="accent6"/>
                </a:solidFill>
              </a:rPr>
              <a:t>Siemens Energy is a registered trademark licensed by Siemens AG.</a:t>
            </a:r>
          </a:p>
        </p:txBody>
      </p:sp>
      <p:pic>
        <p:nvPicPr>
          <p:cNvPr id="5" name="Logo">
            <a:extLst>
              <a:ext uri="{FF2B5EF4-FFF2-40B4-BE49-F238E27FC236}">
                <a16:creationId xmlns:a16="http://schemas.microsoft.com/office/drawing/2014/main" id="{4DD39686-C426-4B02-B953-AC0AC4016A3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bwMode="black">
          <a:xfrm>
            <a:off x="10274163" y="468926"/>
            <a:ext cx="1439999" cy="496808"/>
          </a:xfrm>
          <a:prstGeom prst="rect">
            <a:avLst/>
          </a:prstGeom>
        </p:spPr>
      </p:pic>
    </p:spTree>
    <p:extLst>
      <p:ext uri="{BB962C8B-B14F-4D97-AF65-F5344CB8AC3E}">
        <p14:creationId xmlns:p14="http://schemas.microsoft.com/office/powerpoint/2010/main" val="23442460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6F8B4D2-6F05-469C-8BE4-52BAC6D34B39}"/>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B1D90D2F-1E41-4D9A-A464-3F2D94D5000C}"/>
              </a:ext>
            </a:extLst>
          </p:cNvPr>
          <p:cNvSpPr>
            <a:spLocks noGrp="1"/>
          </p:cNvSpPr>
          <p:nvPr>
            <p:ph idx="1" hasCustomPrompt="1"/>
          </p:nvPr>
        </p:nvSpPr>
        <p:spPr>
          <a:xfrm>
            <a:off x="627064" y="1414800"/>
            <a:ext cx="5472000" cy="4752975"/>
          </a:xfrm>
        </p:spPr>
        <p:txBody>
          <a:bodyPr/>
          <a:lstStyle>
            <a:lvl1pPr>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Image 1">
            <a:extLst>
              <a:ext uri="{FF2B5EF4-FFF2-40B4-BE49-F238E27FC236}">
                <a16:creationId xmlns:a16="http://schemas.microsoft.com/office/drawing/2014/main" id="{1F47DA09-C1B9-4F79-811C-47680DD13F06}"/>
              </a:ext>
            </a:extLst>
          </p:cNvPr>
          <p:cNvSpPr>
            <a:spLocks noGrp="1"/>
          </p:cNvSpPr>
          <p:nvPr>
            <p:ph type="pic" sz="quarter" idx="10" hasCustomPrompt="1"/>
          </p:nvPr>
        </p:nvSpPr>
        <p:spPr>
          <a:xfrm>
            <a:off x="6242049" y="1414800"/>
            <a:ext cx="5472000" cy="2305049"/>
          </a:xfrm>
        </p:spPr>
        <p:txBody>
          <a:bodyPr lIns="144000" tIns="144000" rIns="144000" bIns="144000"/>
          <a:lstStyle>
            <a:lvl1pPr>
              <a:defRPr/>
            </a:lvl1pPr>
          </a:lstStyle>
          <a:p>
            <a:r>
              <a:rPr lang="en-US"/>
              <a:t>Click icon to add picture</a:t>
            </a:r>
          </a:p>
        </p:txBody>
      </p:sp>
      <p:sp>
        <p:nvSpPr>
          <p:cNvPr id="8" name="Image 2">
            <a:extLst>
              <a:ext uri="{FF2B5EF4-FFF2-40B4-BE49-F238E27FC236}">
                <a16:creationId xmlns:a16="http://schemas.microsoft.com/office/drawing/2014/main" id="{B62DCAC0-0A0A-4FD1-9E6A-DFB48F5EAA12}"/>
              </a:ext>
            </a:extLst>
          </p:cNvPr>
          <p:cNvSpPr>
            <a:spLocks noGrp="1"/>
          </p:cNvSpPr>
          <p:nvPr>
            <p:ph type="pic" sz="quarter" idx="11" hasCustomPrompt="1"/>
          </p:nvPr>
        </p:nvSpPr>
        <p:spPr>
          <a:xfrm>
            <a:off x="6242049" y="3862725"/>
            <a:ext cx="5472000" cy="2305050"/>
          </a:xfrm>
        </p:spPr>
        <p:txBody>
          <a:bodyPr lIns="144000" tIns="144000" rIns="144000" bIns="144000" anchor="b" anchorCtr="0"/>
          <a:lstStyle>
            <a:lvl1pPr>
              <a:defRPr/>
            </a:lvl1pPr>
          </a:lstStyle>
          <a:p>
            <a:r>
              <a:rPr lang="en-US"/>
              <a:t>Click icon to add picture</a:t>
            </a:r>
          </a:p>
        </p:txBody>
      </p:sp>
    </p:spTree>
    <p:extLst>
      <p:ext uri="{BB962C8B-B14F-4D97-AF65-F5344CB8AC3E}">
        <p14:creationId xmlns:p14="http://schemas.microsoft.com/office/powerpoint/2010/main" val="15287352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One object (larg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396FC1D-DB7A-4E51-83A7-D7995F9EE98F}"/>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B1D90D2F-1E41-4D9A-A464-3F2D94D5000C}"/>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18868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Big statement">
    <p:bg>
      <p:bgRef idx="1001">
        <a:schemeClr val="bg1"/>
      </p:bgRef>
    </p:bg>
    <p:spTree>
      <p:nvGrpSpPr>
        <p:cNvPr id="1" name=""/>
        <p:cNvGrpSpPr/>
        <p:nvPr/>
      </p:nvGrpSpPr>
      <p:grpSpPr>
        <a:xfrm>
          <a:off x="0" y="0"/>
          <a:ext cx="0" cy="0"/>
          <a:chOff x="0" y="0"/>
          <a:chExt cx="0" cy="0"/>
        </a:xfrm>
      </p:grpSpPr>
      <p:sp>
        <p:nvSpPr>
          <p:cNvPr id="5" name="Image">
            <a:extLst>
              <a:ext uri="{FF2B5EF4-FFF2-40B4-BE49-F238E27FC236}">
                <a16:creationId xmlns:a16="http://schemas.microsoft.com/office/drawing/2014/main" id="{A6102796-3A6D-4504-AE4D-6DAD764461A5}"/>
              </a:ext>
            </a:extLst>
          </p:cNvPr>
          <p:cNvSpPr>
            <a:spLocks noGrp="1"/>
          </p:cNvSpPr>
          <p:nvPr>
            <p:ph type="pic" sz="quarter" idx="10" hasCustomPrompt="1"/>
          </p:nvPr>
        </p:nvSpPr>
        <p:spPr>
          <a:xfrm>
            <a:off x="0" y="0"/>
            <a:ext cx="12192000" cy="6858000"/>
          </a:xfrm>
          <a:solidFill>
            <a:schemeClr val="accent6"/>
          </a:solidFill>
        </p:spPr>
        <p:txBody>
          <a:bodyPr lIns="626400" tIns="234000" rIns="482400" bIns="626400" anchor="b" anchorCtr="0"/>
          <a:lstStyle>
            <a:lvl1pPr algn="r">
              <a:defRPr>
                <a:solidFill>
                  <a:schemeClr val="tx1"/>
                </a:solidFill>
              </a:defRPr>
            </a:lvl1pPr>
          </a:lstStyle>
          <a:p>
            <a:r>
              <a:rPr lang="en-US"/>
              <a:t>Click on the icon to add a </a:t>
            </a:r>
            <a:br>
              <a:rPr lang="en-US"/>
            </a:br>
            <a:r>
              <a:rPr lang="en-US"/>
              <a:t>sufficiently high-contrast image </a:t>
            </a:r>
            <a:br>
              <a:rPr lang="en-US"/>
            </a:br>
            <a:r>
              <a:rPr lang="en-US"/>
              <a:t>so that the heading is easy to read.</a:t>
            </a:r>
          </a:p>
        </p:txBody>
      </p:sp>
      <p:sp>
        <p:nvSpPr>
          <p:cNvPr id="2" name="Title">
            <a:extLst>
              <a:ext uri="{FF2B5EF4-FFF2-40B4-BE49-F238E27FC236}">
                <a16:creationId xmlns:a16="http://schemas.microsoft.com/office/drawing/2014/main" id="{8B7679BF-476B-4936-B87E-CF0BADD38D6A}"/>
              </a:ext>
            </a:extLst>
          </p:cNvPr>
          <p:cNvSpPr>
            <a:spLocks noGrp="1"/>
          </p:cNvSpPr>
          <p:nvPr>
            <p:ph type="title" hasCustomPrompt="1"/>
          </p:nvPr>
        </p:nvSpPr>
        <p:spPr>
          <a:xfrm>
            <a:off x="6350" y="4798"/>
            <a:ext cx="6235700" cy="5873715"/>
          </a:xfrm>
          <a:noFill/>
        </p:spPr>
        <p:txBody>
          <a:bodyPr lIns="626400" tIns="900000" rIns="0" bIns="0" anchor="t"/>
          <a:lstStyle>
            <a:lvl1pPr algn="l">
              <a:defRPr sz="4400">
                <a:solidFill>
                  <a:schemeClr val="tx1"/>
                </a:solidFill>
              </a:defRPr>
            </a:lvl1pPr>
          </a:lstStyle>
          <a:p>
            <a:r>
              <a:rPr lang="en-US"/>
              <a:t>Big statement on a full size picture</a:t>
            </a:r>
            <a:endParaRPr lang="de-DE"/>
          </a:p>
        </p:txBody>
      </p:sp>
      <p:sp>
        <p:nvSpPr>
          <p:cNvPr id="3" name="Date">
            <a:extLst>
              <a:ext uri="{FF2B5EF4-FFF2-40B4-BE49-F238E27FC236}">
                <a16:creationId xmlns:a16="http://schemas.microsoft.com/office/drawing/2014/main" id="{CDC55B93-C87B-DE14-3F1C-4A761298DA0B}"/>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0">
                <a:solidFill>
                  <a:schemeClr val="bg1"/>
                </a:solidFill>
              </a:rPr>
              <a:t>November 2022</a:t>
            </a:r>
          </a:p>
        </p:txBody>
      </p:sp>
      <p:sp>
        <p:nvSpPr>
          <p:cNvPr id="4" name="Copyright">
            <a:extLst>
              <a:ext uri="{FF2B5EF4-FFF2-40B4-BE49-F238E27FC236}">
                <a16:creationId xmlns:a16="http://schemas.microsoft.com/office/drawing/2014/main" id="{6BCE823F-BD18-D028-A553-8B13A3F3CAF4}"/>
              </a:ext>
            </a:extLst>
          </p:cNvPr>
          <p:cNvSpPr txBox="1"/>
          <p:nvPr userDrawn="1"/>
        </p:nvSpPr>
        <p:spPr>
          <a:xfrm>
            <a:off x="6242050" y="6526799"/>
            <a:ext cx="5949950" cy="331200"/>
          </a:xfrm>
          <a:prstGeom prst="rect">
            <a:avLst/>
          </a:prstGeom>
          <a:noFill/>
        </p:spPr>
        <p:txBody>
          <a:bodyPr wrap="square" lIns="626400" tIns="0" rIns="83520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noProof="0">
                <a:solidFill>
                  <a:schemeClr val="bg1"/>
                </a:solidFill>
              </a:rPr>
              <a:t>Unrestricted © Siemens Energy, 2022 | SE NA Hub</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000" b="0" noProof="0">
              <a:solidFill>
                <a:schemeClr val="bg1"/>
              </a:solidFill>
            </a:endParaRPr>
          </a:p>
          <a:p>
            <a:pPr algn="r"/>
            <a:endParaRPr lang="en-US" sz="1000" b="0" noProof="0">
              <a:solidFill>
                <a:schemeClr val="bg1"/>
              </a:solidFill>
            </a:endParaRPr>
          </a:p>
        </p:txBody>
      </p:sp>
      <p:sp>
        <p:nvSpPr>
          <p:cNvPr id="6" name="Page">
            <a:extLst>
              <a:ext uri="{FF2B5EF4-FFF2-40B4-BE49-F238E27FC236}">
                <a16:creationId xmlns:a16="http://schemas.microsoft.com/office/drawing/2014/main" id="{5880B604-3B9A-BA10-1EEA-8B374C9E61E5}"/>
              </a:ext>
            </a:extLst>
          </p:cNvPr>
          <p:cNvSpPr txBox="1"/>
          <p:nvPr userDrawn="1"/>
        </p:nvSpPr>
        <p:spPr>
          <a:xfrm>
            <a:off x="11364000" y="6526800"/>
            <a:ext cx="828000" cy="331200"/>
          </a:xfrm>
          <a:prstGeom prst="rect">
            <a:avLst/>
          </a:prstGeom>
          <a:noFill/>
        </p:spPr>
        <p:txBody>
          <a:bodyPr wrap="square" lIns="0" tIns="0" rIns="482400" bIns="36000" rtlCol="0" anchor="t">
            <a:noAutofit/>
          </a:bodyPr>
          <a:lstStyle/>
          <a:p>
            <a:pPr algn="r"/>
            <a:fld id="{6F7EFBA6-8CEB-40F4-B709-F27F7004ACFC}" type="slidenum">
              <a:rPr lang="en-US" sz="1000" b="1" noProof="0" smtClean="0"/>
              <a:t>‹#›</a:t>
            </a:fld>
            <a:endParaRPr lang="en-US" sz="1000" b="1" noProof="0"/>
          </a:p>
        </p:txBody>
      </p:sp>
      <p:sp>
        <p:nvSpPr>
          <p:cNvPr id="7" name="License statement">
            <a:extLst>
              <a:ext uri="{FF2B5EF4-FFF2-40B4-BE49-F238E27FC236}">
                <a16:creationId xmlns:a16="http://schemas.microsoft.com/office/drawing/2014/main" id="{18275E0E-D105-F9F5-D77A-87E79AE65C95}"/>
              </a:ext>
            </a:extLst>
          </p:cNvPr>
          <p:cNvSpPr txBox="1"/>
          <p:nvPr userDrawn="1"/>
        </p:nvSpPr>
        <p:spPr>
          <a:xfrm>
            <a:off x="3000154" y="6526800"/>
            <a:ext cx="5468936" cy="331200"/>
          </a:xfrm>
          <a:prstGeom prst="rect">
            <a:avLst/>
          </a:prstGeom>
          <a:noFill/>
        </p:spPr>
        <p:txBody>
          <a:bodyPr wrap="square" lIns="0" tIns="0" rIns="0" bIns="0" rtlCol="0" anchor="t">
            <a:noAutofit/>
          </a:bodyPr>
          <a:lstStyle/>
          <a:p>
            <a:pPr algn="l"/>
            <a:r>
              <a:rPr lang="en-US" sz="1000" b="0" noProof="0">
                <a:solidFill>
                  <a:schemeClr val="bg1"/>
                </a:solidFill>
              </a:rPr>
              <a:t>Siemens Energy is a trademark licensed by Siemens AG.</a:t>
            </a:r>
          </a:p>
        </p:txBody>
      </p:sp>
      <p:pic>
        <p:nvPicPr>
          <p:cNvPr id="8" name="Logo">
            <a:extLst>
              <a:ext uri="{FF2B5EF4-FFF2-40B4-BE49-F238E27FC236}">
                <a16:creationId xmlns:a16="http://schemas.microsoft.com/office/drawing/2014/main" id="{FFF9D419-4A3F-5929-A349-FF13657B7F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10274163" y="468926"/>
            <a:ext cx="1440000" cy="496808"/>
          </a:xfrm>
          <a:prstGeom prst="rect">
            <a:avLst/>
          </a:prstGeom>
        </p:spPr>
      </p:pic>
    </p:spTree>
    <p:extLst>
      <p:ext uri="{BB962C8B-B14F-4D97-AF65-F5344CB8AC3E}">
        <p14:creationId xmlns:p14="http://schemas.microsoft.com/office/powerpoint/2010/main" val="22310176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B5C46-AAD0-1427-3262-3E2B476FA5D9}"/>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2" name="Picture 1">
            <a:extLst>
              <a:ext uri="{FF2B5EF4-FFF2-40B4-BE49-F238E27FC236}">
                <a16:creationId xmlns:a16="http://schemas.microsoft.com/office/drawing/2014/main" id="{1A2EECFC-8F9E-CEA0-5CAA-3FF891AFA010}"/>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696252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cSld name="Title picture 2">
    <p:bg>
      <p:bgRef idx="1001">
        <a:schemeClr val="bg1"/>
      </p:bgRef>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6FE31343-DBA1-4E1C-B310-3652C708DB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845" t="23917" r="40484" b="34416"/>
          <a:stretch/>
        </p:blipFill>
        <p:spPr bwMode="invGray">
          <a:xfrm>
            <a:off x="0" y="636"/>
            <a:ext cx="12193200" cy="6858000"/>
          </a:xfrm>
          <a:prstGeom prst="rect">
            <a:avLst/>
          </a:prstGeom>
        </p:spPr>
      </p:pic>
      <p:sp>
        <p:nvSpPr>
          <p:cNvPr id="2" name="Title">
            <a:extLst>
              <a:ext uri="{FF2B5EF4-FFF2-40B4-BE49-F238E27FC236}">
                <a16:creationId xmlns:a16="http://schemas.microsoft.com/office/drawing/2014/main" id="{4D270123-9201-40C9-8724-1647E9A0C8F8}"/>
              </a:ext>
            </a:extLst>
          </p:cNvPr>
          <p:cNvSpPr>
            <a:spLocks noGrp="1"/>
          </p:cNvSpPr>
          <p:nvPr userDrawn="1">
            <p:ph type="ctrTitle" hasCustomPrompt="1"/>
          </p:nvPr>
        </p:nvSpPr>
        <p:spPr>
          <a:xfrm>
            <a:off x="627062" y="1414800"/>
            <a:ext cx="5614988" cy="3114000"/>
          </a:xfrm>
        </p:spPr>
        <p:txBody>
          <a:bodyPr lIns="0" tIns="0" bIns="0" anchor="b"/>
          <a:lstStyle>
            <a:lvl1pPr algn="l">
              <a:defRPr sz="4400">
                <a:solidFill>
                  <a:schemeClr val="tx1"/>
                </a:solidFill>
              </a:defRPr>
            </a:lvl1pPr>
          </a:lstStyle>
          <a:p>
            <a:r>
              <a:rPr lang="en-US"/>
              <a:t>Click to edit Master title style</a:t>
            </a:r>
            <a:endParaRPr lang="de-DE"/>
          </a:p>
        </p:txBody>
      </p:sp>
      <p:sp>
        <p:nvSpPr>
          <p:cNvPr id="3" name="Subtitle">
            <a:extLst>
              <a:ext uri="{FF2B5EF4-FFF2-40B4-BE49-F238E27FC236}">
                <a16:creationId xmlns:a16="http://schemas.microsoft.com/office/drawing/2014/main" id="{6800291B-8951-48A6-AA08-05DDABDCE8A0}"/>
              </a:ext>
            </a:extLst>
          </p:cNvPr>
          <p:cNvSpPr>
            <a:spLocks noGrp="1"/>
          </p:cNvSpPr>
          <p:nvPr userDrawn="1">
            <p:ph type="subTitle" idx="1" hasCustomPrompt="1"/>
          </p:nvPr>
        </p:nvSpPr>
        <p:spPr>
          <a:xfrm>
            <a:off x="627064" y="4528800"/>
            <a:ext cx="5614986"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of presentation,</a:t>
            </a:r>
            <a:br>
              <a:rPr lang="en-US"/>
            </a:br>
            <a:r>
              <a:rPr lang="en-US"/>
              <a:t>English, Month 2020</a:t>
            </a:r>
          </a:p>
        </p:txBody>
      </p:sp>
      <p:sp>
        <p:nvSpPr>
          <p:cNvPr id="20" name="Copyright">
            <a:extLst>
              <a:ext uri="{FF2B5EF4-FFF2-40B4-BE49-F238E27FC236}">
                <a16:creationId xmlns:a16="http://schemas.microsoft.com/office/drawing/2014/main" id="{D9F34F5F-2345-489B-AB7D-E407430D36F8}"/>
              </a:ext>
            </a:extLst>
          </p:cNvPr>
          <p:cNvSpPr txBox="1"/>
          <p:nvPr userDrawn="1"/>
        </p:nvSpPr>
        <p:spPr>
          <a:xfrm>
            <a:off x="6242050" y="6526800"/>
            <a:ext cx="5949950" cy="331200"/>
          </a:xfrm>
          <a:prstGeom prst="rect">
            <a:avLst/>
          </a:prstGeom>
          <a:noFill/>
        </p:spPr>
        <p:txBody>
          <a:bodyPr wrap="square" lIns="626400" tIns="0" rIns="482400" bIns="0" rtlCol="0">
            <a:noAutofit/>
          </a:bodyPr>
          <a:lstStyle/>
          <a:p>
            <a:pPr algn="r"/>
            <a:r>
              <a:rPr lang="de-DE" sz="1000" b="0" noProof="0">
                <a:solidFill>
                  <a:schemeClr val="tx1"/>
                </a:solidFill>
              </a:rPr>
              <a:t>Restricted © Siemens Energy, 2023</a:t>
            </a:r>
            <a:endParaRPr lang="en-US" sz="1000" b="0" noProof="0">
              <a:solidFill>
                <a:schemeClr val="tx1"/>
              </a:solidFill>
            </a:endParaRPr>
          </a:p>
        </p:txBody>
      </p:sp>
      <p:sp>
        <p:nvSpPr>
          <p:cNvPr id="9" name="License statement">
            <a:extLst>
              <a:ext uri="{FF2B5EF4-FFF2-40B4-BE49-F238E27FC236}">
                <a16:creationId xmlns:a16="http://schemas.microsoft.com/office/drawing/2014/main" id="{76370656-D639-4E4F-858E-95D5F039AB42}"/>
              </a:ext>
            </a:extLst>
          </p:cNvPr>
          <p:cNvSpPr txBox="1"/>
          <p:nvPr userDrawn="1"/>
        </p:nvSpPr>
        <p:spPr>
          <a:xfrm>
            <a:off x="627063" y="6526800"/>
            <a:ext cx="5468936" cy="331200"/>
          </a:xfrm>
          <a:prstGeom prst="rect">
            <a:avLst/>
          </a:prstGeom>
          <a:noFill/>
        </p:spPr>
        <p:txBody>
          <a:bodyPr wrap="square" lIns="0" tIns="0" rIns="0" bIns="0" rtlCol="0" anchor="t">
            <a:noAutofit/>
          </a:bodyPr>
          <a:lstStyle/>
          <a:p>
            <a:pPr algn="l"/>
            <a:r>
              <a:rPr lang="en-US" sz="1000" b="0" noProof="0">
                <a:solidFill>
                  <a:schemeClr val="accent6"/>
                </a:solidFill>
              </a:rPr>
              <a:t>Siemens Energy is a registered trademark licensed by Siemens AG.</a:t>
            </a:r>
          </a:p>
        </p:txBody>
      </p:sp>
      <p:pic>
        <p:nvPicPr>
          <p:cNvPr id="11" name="Logo">
            <a:extLst>
              <a:ext uri="{FF2B5EF4-FFF2-40B4-BE49-F238E27FC236}">
                <a16:creationId xmlns:a16="http://schemas.microsoft.com/office/drawing/2014/main" id="{25CE1A5C-9916-4F19-AAA4-EDA02A87A1BA}"/>
              </a:ext>
            </a:extLst>
          </p:cNvPr>
          <p:cNvPicPr>
            <a:picLocks noChangeAspect="1"/>
          </p:cNvPicPr>
          <p:nvPr userDrawn="1"/>
        </p:nvPicPr>
        <p:blipFill>
          <a:blip r:embed="rId4"/>
          <a:srcRect/>
          <a:stretch/>
        </p:blipFill>
        <p:spPr bwMode="black">
          <a:xfrm>
            <a:off x="10274163" y="468926"/>
            <a:ext cx="1440000" cy="496808"/>
          </a:xfrm>
          <a:prstGeom prst="rect">
            <a:avLst/>
          </a:prstGeom>
        </p:spPr>
      </p:pic>
      <p:pic>
        <p:nvPicPr>
          <p:cNvPr id="9220" name="Picture 4">
            <a:extLst>
              <a:ext uri="{FF2B5EF4-FFF2-40B4-BE49-F238E27FC236}">
                <a16:creationId xmlns:a16="http://schemas.microsoft.com/office/drawing/2014/main" id="{570BA68E-8242-3317-451F-823A0F4F4E3D}"/>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6669"/>
          <a:stretch/>
        </p:blipFill>
        <p:spPr bwMode="auto">
          <a:xfrm>
            <a:off x="5498970" y="2828040"/>
            <a:ext cx="6686535" cy="40299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7C45D7EC-A27D-1D49-A0F9-112079EBDDC8}"/>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76513" b="78266"/>
          <a:stretch/>
        </p:blipFill>
        <p:spPr bwMode="auto">
          <a:xfrm>
            <a:off x="5698502" y="288644"/>
            <a:ext cx="3991247" cy="26336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FCCC707-B567-DE54-890A-55B014D234D4}"/>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76513" b="78266"/>
          <a:stretch/>
        </p:blipFill>
        <p:spPr bwMode="auto">
          <a:xfrm>
            <a:off x="6755875" y="1395946"/>
            <a:ext cx="3991247" cy="168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84863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Single large imag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A6102796-3A6D-4504-AE4D-6DAD764461A5}"/>
              </a:ext>
            </a:extLst>
          </p:cNvPr>
          <p:cNvSpPr>
            <a:spLocks noGrp="1"/>
          </p:cNvSpPr>
          <p:nvPr>
            <p:ph type="pic" sz="quarter" idx="10" hasCustomPrompt="1"/>
          </p:nvPr>
        </p:nvSpPr>
        <p:spPr>
          <a:xfrm>
            <a:off x="0" y="1414800"/>
            <a:ext cx="12191999" cy="4752975"/>
          </a:xfrm>
        </p:spPr>
        <p:txBody>
          <a:bodyPr lIns="626400" tIns="252000" rIns="144000" bIns="252000"/>
          <a:lstStyle>
            <a:lvl1pPr>
              <a:defRPr/>
            </a:lvl1pPr>
          </a:lstStyle>
          <a:p>
            <a:r>
              <a:rPr lang="en-US"/>
              <a:t>Click icon to add picture</a:t>
            </a:r>
          </a:p>
        </p:txBody>
      </p:sp>
      <p:sp>
        <p:nvSpPr>
          <p:cNvPr id="2" name="Title">
            <a:extLst>
              <a:ext uri="{FF2B5EF4-FFF2-40B4-BE49-F238E27FC236}">
                <a16:creationId xmlns:a16="http://schemas.microsoft.com/office/drawing/2014/main" id="{C7ACECF9-920E-4760-B49D-8F2920649E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29465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3_Partly bleed color area 2">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CC98B4E-18AF-4334-9F59-9032DF9CA2CE}"/>
              </a:ext>
            </a:extLst>
          </p:cNvPr>
          <p:cNvGraphicFramePr>
            <a:graphicFrameLocks noChangeAspect="1"/>
          </p:cNvGraphicFramePr>
          <p:nvPr userDrawn="1">
            <p:custDataLst>
              <p:tags r:id="rId1"/>
            </p:custDataLst>
            <p:extLst>
              <p:ext uri="{D42A27DB-BD31-4B8C-83A1-F6EECF244321}">
                <p14:modId xmlns:p14="http://schemas.microsoft.com/office/powerpoint/2010/main" val="2867963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a:extLst>
                          <a:ext uri="{FF2B5EF4-FFF2-40B4-BE49-F238E27FC236}">
                            <a16:creationId xmlns:a16="http://schemas.microsoft.com/office/drawing/2014/main" id="{CCC98B4E-18AF-4334-9F59-9032DF9CA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Background">
            <a:extLst>
              <a:ext uri="{FF2B5EF4-FFF2-40B4-BE49-F238E27FC236}">
                <a16:creationId xmlns:a16="http://schemas.microsoft.com/office/drawing/2014/main" id="{DCAA5B86-D6D2-48E1-A718-F4740661587C}"/>
              </a:ext>
            </a:extLst>
          </p:cNvPr>
          <p:cNvSpPr/>
          <p:nvPr userDrawn="1"/>
        </p:nvSpPr>
        <p:spPr bwMode="invGray">
          <a:xfrm>
            <a:off x="5726546" y="2"/>
            <a:ext cx="6465454" cy="6857998"/>
          </a:xfrm>
          <a:prstGeom prst="rect">
            <a:avLst/>
          </a:prstGeom>
          <a:gradFill flip="none" rotWithShape="1">
            <a:gsLst>
              <a:gs pos="0">
                <a:schemeClr val="accent2"/>
              </a:gs>
              <a:gs pos="70000">
                <a:schemeClr val="bg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n-US">
              <a:solidFill>
                <a:schemeClr val="tx1"/>
              </a:solidFill>
            </a:endParaRPr>
          </a:p>
        </p:txBody>
      </p:sp>
      <p:sp>
        <p:nvSpPr>
          <p:cNvPr id="3" name="Title">
            <a:extLst>
              <a:ext uri="{FF2B5EF4-FFF2-40B4-BE49-F238E27FC236}">
                <a16:creationId xmlns:a16="http://schemas.microsoft.com/office/drawing/2014/main" id="{4F3C362A-A909-40CB-9FA2-3D71780075E2}"/>
              </a:ext>
            </a:extLst>
          </p:cNvPr>
          <p:cNvSpPr>
            <a:spLocks noGrp="1"/>
          </p:cNvSpPr>
          <p:nvPr>
            <p:ph type="title" hasCustomPrompt="1"/>
          </p:nvPr>
        </p:nvSpPr>
        <p:spPr>
          <a:xfrm>
            <a:off x="1" y="1"/>
            <a:ext cx="5726545" cy="1414462"/>
          </a:xfrm>
        </p:spPr>
        <p:txBody>
          <a:bodyPr vert="horz"/>
          <a:lstStyle>
            <a:lvl1pPr rtl="0">
              <a:defRPr>
                <a:solidFill>
                  <a:schemeClr val="accent2"/>
                </a:solidFill>
              </a:defRPr>
            </a:lvl1pPr>
          </a:lstStyle>
          <a:p>
            <a:r>
              <a:rPr lang="en-US"/>
              <a:t>Click to edit Master title style</a:t>
            </a:r>
          </a:p>
        </p:txBody>
      </p:sp>
      <p:sp>
        <p:nvSpPr>
          <p:cNvPr id="8" name="Date">
            <a:extLst>
              <a:ext uri="{FF2B5EF4-FFF2-40B4-BE49-F238E27FC236}">
                <a16:creationId xmlns:a16="http://schemas.microsoft.com/office/drawing/2014/main" id="{3B362793-D8EF-4F4F-B346-566F4CC4B5D6}"/>
              </a:ext>
            </a:extLst>
          </p:cNvPr>
          <p:cNvSpPr txBox="1"/>
          <p:nvPr userDrawn="1"/>
        </p:nvSpPr>
        <p:spPr>
          <a:xfrm>
            <a:off x="-1" y="6526800"/>
            <a:ext cx="1692000" cy="331200"/>
          </a:xfrm>
          <a:prstGeom prst="rect">
            <a:avLst/>
          </a:prstGeom>
          <a:noFill/>
        </p:spPr>
        <p:txBody>
          <a:bodyPr wrap="square" lIns="626400" tIns="0" rIns="0" bIns="36000" rtlCol="0" anchor="t">
            <a:noAutofit/>
          </a:bodyPr>
          <a:lstStyle/>
          <a:p>
            <a:pPr algn="l"/>
            <a:fld id="{CAA4C120-CC67-4971-A09D-7D9B19EFA88C}" type="datetime7">
              <a:rPr lang="en-US" sz="1000" b="0" noProof="0" smtClean="0">
                <a:solidFill>
                  <a:schemeClr val="bg1"/>
                </a:solidFill>
              </a:rPr>
              <a:t>Jan-26</a:t>
            </a:fld>
            <a:endParaRPr lang="en-US" sz="1000" b="0" noProof="0">
              <a:solidFill>
                <a:schemeClr val="bg1"/>
              </a:solidFill>
            </a:endParaRPr>
          </a:p>
        </p:txBody>
      </p:sp>
      <p:sp>
        <p:nvSpPr>
          <p:cNvPr id="9" name="Page">
            <a:extLst>
              <a:ext uri="{FF2B5EF4-FFF2-40B4-BE49-F238E27FC236}">
                <a16:creationId xmlns:a16="http://schemas.microsoft.com/office/drawing/2014/main" id="{CCD44D1E-CF12-434A-8EC6-2D9680BED073}"/>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en-US" sz="1000" b="1" noProof="0" smtClean="0">
                <a:solidFill>
                  <a:schemeClr val="tx1"/>
                </a:solidFill>
              </a:rPr>
              <a:t>‹#›</a:t>
            </a:fld>
            <a:endParaRPr lang="en-US" sz="1000" b="1" noProof="0">
              <a:solidFill>
                <a:schemeClr val="tx1"/>
              </a:solidFill>
            </a:endParaRPr>
          </a:p>
        </p:txBody>
      </p:sp>
      <p:sp>
        <p:nvSpPr>
          <p:cNvPr id="2" name="Copyright">
            <a:extLst>
              <a:ext uri="{FF2B5EF4-FFF2-40B4-BE49-F238E27FC236}">
                <a16:creationId xmlns:a16="http://schemas.microsoft.com/office/drawing/2014/main" id="{414EF735-796F-6CE3-82B8-1FF341180F3D}"/>
              </a:ext>
            </a:extLst>
          </p:cNvPr>
          <p:cNvSpPr txBox="1"/>
          <p:nvPr userDrawn="1"/>
        </p:nvSpPr>
        <p:spPr>
          <a:xfrm>
            <a:off x="6242050" y="6526798"/>
            <a:ext cx="5949950" cy="331200"/>
          </a:xfrm>
          <a:prstGeom prst="rect">
            <a:avLst/>
          </a:prstGeom>
          <a:noFill/>
        </p:spPr>
        <p:txBody>
          <a:bodyPr wrap="square" lIns="626400" tIns="0" rIns="482400" bIns="0" rtlCol="0" anchor="t">
            <a:noAutofit/>
          </a:bodyPr>
          <a:lstStyle/>
          <a:p>
            <a:pPr algn="r"/>
            <a:r>
              <a:rPr lang="en-US" sz="1000" b="0" noProof="0"/>
              <a:t>SE NA M&amp;BD || Restricted © Siemens Energy, 2023</a:t>
            </a:r>
          </a:p>
        </p:txBody>
      </p:sp>
    </p:spTree>
    <p:extLst>
      <p:ext uri="{BB962C8B-B14F-4D97-AF65-F5344CB8AC3E}">
        <p14:creationId xmlns:p14="http://schemas.microsoft.com/office/powerpoint/2010/main" val="14139250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4235">
          <p15:clr>
            <a:srgbClr val="009999"/>
          </p15:clr>
        </p15:guide>
        <p15:guide id="4" pos="3445">
          <p15:clr>
            <a:srgbClr val="009999"/>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F0A4C4D-EAF6-4487-9B40-402A183189E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02185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Free Content" userDrawn="1">
  <p:cSld name="Free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a:t>Click to add core message of slide</a:t>
            </a:r>
          </a:p>
        </p:txBody>
      </p:sp>
      <p:sp>
        <p:nvSpPr>
          <p:cNvPr id="4" name="Textplatzhalter 3"/>
          <p:cNvSpPr>
            <a:spLocks noGrp="1"/>
          </p:cNvSpPr>
          <p:nvPr>
            <p:ph type="body" sz="quarter" idx="11" hasCustomPrompt="1"/>
          </p:nvPr>
        </p:nvSpPr>
        <p:spPr>
          <a:xfrm>
            <a:off x="626736" y="1412875"/>
            <a:ext cx="11082915" cy="215444"/>
          </a:xfrm>
        </p:spPr>
        <p:txBody>
          <a:bodyPr wrap="square">
            <a:spAutoFit/>
          </a:bodyPr>
          <a:lstStyle>
            <a:lvl1pPr>
              <a:defRPr sz="1399"/>
            </a:lvl1pPr>
          </a:lstStyle>
          <a:p>
            <a:pPr lvl="0"/>
            <a:r>
              <a:rPr lang="en-US" noProof="0"/>
              <a:t>Title (description of slide content), Arial 14 </a:t>
            </a:r>
            <a:r>
              <a:rPr lang="en-US" noProof="0" err="1"/>
              <a:t>pt</a:t>
            </a:r>
            <a:r>
              <a:rPr lang="en-US" noProof="0"/>
              <a:t>, maximum of 1 line</a:t>
            </a:r>
          </a:p>
        </p:txBody>
      </p:sp>
    </p:spTree>
    <p:custDataLst>
      <p:tags r:id="rId1"/>
    </p:custDataLst>
    <p:extLst>
      <p:ext uri="{BB962C8B-B14F-4D97-AF65-F5344CB8AC3E}">
        <p14:creationId xmlns:p14="http://schemas.microsoft.com/office/powerpoint/2010/main" val="1530624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6BDC55-DFBD-405C-8661-206D7A4B2EB1}" type="datetimeFigureOut">
              <a:rPr lang="en-US"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8EDFD-EAA7-48CB-AF68-179C9B808520}" type="slidenum">
              <a:rPr lang="en-US" smtClean="0"/>
              <a:t>‹#›</a:t>
            </a:fld>
            <a:endParaRPr lang="en-US"/>
          </a:p>
        </p:txBody>
      </p:sp>
    </p:spTree>
    <p:extLst>
      <p:ext uri="{BB962C8B-B14F-4D97-AF65-F5344CB8AC3E}">
        <p14:creationId xmlns:p14="http://schemas.microsoft.com/office/powerpoint/2010/main" val="31416246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Full bleed color area 1">
    <p:bg>
      <p:bgRef idx="1001">
        <a:schemeClr val="bg1"/>
      </p:bgRef>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AC9B5110-BC98-411C-9BCB-2AFF35E6D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428"/>
            <a:ext cx="12191999" cy="6857143"/>
          </a:xfrm>
          <a:prstGeom prst="rect">
            <a:avLst/>
          </a:prstGeom>
        </p:spPr>
      </p:pic>
      <p:sp>
        <p:nvSpPr>
          <p:cNvPr id="3" name="Title">
            <a:extLst>
              <a:ext uri="{FF2B5EF4-FFF2-40B4-BE49-F238E27FC236}">
                <a16:creationId xmlns:a16="http://schemas.microsoft.com/office/drawing/2014/main" id="{E588B75F-B996-4586-B62B-613544F213D4}"/>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2" name="Footer Placeholder 4">
            <a:extLst>
              <a:ext uri="{FF2B5EF4-FFF2-40B4-BE49-F238E27FC236}">
                <a16:creationId xmlns:a16="http://schemas.microsoft.com/office/drawing/2014/main" id="{58947766-73BF-5806-B8C5-8BB2F4336E4F}"/>
              </a:ext>
            </a:extLst>
          </p:cNvPr>
          <p:cNvSpPr txBox="1">
            <a:spLocks/>
          </p:cNvSpPr>
          <p:nvPr userDrawn="1"/>
        </p:nvSpPr>
        <p:spPr>
          <a:xfrm>
            <a:off x="6241200" y="6534542"/>
            <a:ext cx="5950800" cy="186298"/>
          </a:xfrm>
          <a:prstGeom prst="rect">
            <a:avLst/>
          </a:prstGeom>
          <a:noFill/>
        </p:spPr>
        <p:txBody>
          <a:bodyPr vert="horz" lIns="0" tIns="0" rIns="835200" bIns="0" rtlCol="0" anchor="t" anchorCtr="0">
            <a:noAutofit/>
          </a:bodyPr>
          <a:lstStyle>
            <a:defPPr>
              <a:defRPr lang="de-DE"/>
            </a:defPPr>
            <a:lvl1pPr marL="0" indent="0" algn="r" defTabSz="914400" rtl="0" eaLnBrk="1" latinLnBrk="0" hangingPunct="1">
              <a:lnSpc>
                <a:spcPct val="110000"/>
              </a:lnSpc>
              <a:spcBef>
                <a:spcPts val="0"/>
              </a:spcBef>
              <a:buFont typeface="Arial" panose="020B0604020202020204" pitchFamily="34" charset="0"/>
              <a:buNone/>
              <a:defRPr lang="en-US" sz="1000" b="0" kern="1200">
                <a:solidFill>
                  <a:schemeClr val="tx1"/>
                </a:solidFill>
                <a:latin typeface="+mn-lt"/>
                <a:ea typeface="+mn-ea"/>
                <a:cs typeface="+mn-cs"/>
              </a:defRPr>
            </a:lvl1pPr>
            <a:lvl2pPr marL="4572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9144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3pPr>
            <a:lvl4pPr marL="13716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8288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mn-cs"/>
              </a:rPr>
              <a:t>Restricted © Siemens Energy, 2025 | Joshua Brooks, PhD, PE</a:t>
            </a:r>
          </a:p>
        </p:txBody>
      </p:sp>
      <p:sp>
        <p:nvSpPr>
          <p:cNvPr id="4" name="Slide Number Placeholder 5">
            <a:extLst>
              <a:ext uri="{FF2B5EF4-FFF2-40B4-BE49-F238E27FC236}">
                <a16:creationId xmlns:a16="http://schemas.microsoft.com/office/drawing/2014/main" id="{1119FD70-3407-EC46-FDAC-07DBDA437DD6}"/>
              </a:ext>
            </a:extLst>
          </p:cNvPr>
          <p:cNvSpPr txBox="1">
            <a:spLocks/>
          </p:cNvSpPr>
          <p:nvPr userDrawn="1"/>
        </p:nvSpPr>
        <p:spPr>
          <a:xfrm>
            <a:off x="11364000" y="6526800"/>
            <a:ext cx="828000" cy="331200"/>
          </a:xfrm>
          <a:prstGeom prst="rect">
            <a:avLst/>
          </a:prstGeom>
        </p:spPr>
        <p:txBody>
          <a:bodyPr vert="horz" lIns="0" tIns="0" rIns="482400" bIns="0" rtlCol="0" anchor="t" anchorCtr="0"/>
          <a:lstStyle>
            <a:defPPr>
              <a:defRPr lang="de-DE"/>
            </a:defPPr>
            <a:lvl1pPr marL="0" algn="r" defTabSz="914400" rtl="0" eaLnBrk="1" latinLnBrk="0" hangingPunct="1">
              <a:defRPr lang="en-US" sz="10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B0116A-0D09-4E99-8C69-B4C15A5D8A2B}" type="slidenum">
              <a:rPr kumimoji="0" lang="en-US" sz="1000" b="1" i="0" u="none" strike="noStrike" kern="1200" cap="none" spc="0" normalizeH="0" baseline="0" noProof="0" smtClean="0">
                <a:ln>
                  <a:noFill/>
                </a:ln>
                <a:solidFill>
                  <a:schemeClr val="tx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69040831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black and blue text&#10;&#10;AI-generated content may be incorrect.">
            <a:extLst>
              <a:ext uri="{FF2B5EF4-FFF2-40B4-BE49-F238E27FC236}">
                <a16:creationId xmlns:a16="http://schemas.microsoft.com/office/drawing/2014/main" id="{5BF2A14A-5597-0C40-FE93-3252F49EFEF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81293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18" Type="http://schemas.openxmlformats.org/officeDocument/2006/relationships/image" Target="../media/image11.e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0.emf"/><Relationship Id="rId2" Type="http://schemas.openxmlformats.org/officeDocument/2006/relationships/slideLayout" Target="../slideLayouts/slideLayout23.xml"/><Relationship Id="rId16" Type="http://schemas.openxmlformats.org/officeDocument/2006/relationships/oleObject" Target="../embeddings/oleObject1.bin"/><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ags" Target="../tags/tag2.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image" Target="../media/image18.emf"/><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tags" Target="../tags/tag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tags" Target="../tags/tag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theme" Target="../theme/theme4.xml"/><Relationship Id="rId48" Type="http://schemas.openxmlformats.org/officeDocument/2006/relationships/image" Target="../media/image11.emf"/><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oleObject" Target="../embeddings/oleObject2.bin"/><Relationship Id="rId20" Type="http://schemas.openxmlformats.org/officeDocument/2006/relationships/slideLayout" Target="../slideLayouts/slideLayout53.xml"/><Relationship Id="rId41"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ags" Target="../tags/tag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5.xml"/><Relationship Id="rId17" Type="http://schemas.openxmlformats.org/officeDocument/2006/relationships/image" Target="../media/image11.emf"/><Relationship Id="rId2" Type="http://schemas.openxmlformats.org/officeDocument/2006/relationships/slideLayout" Target="../slideLayouts/slideLayout77.xml"/><Relationship Id="rId16" Type="http://schemas.openxmlformats.org/officeDocument/2006/relationships/image" Target="../media/image26.emf"/><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oleObject" Target="../embeddings/oleObject4.bin"/><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A367E-31DA-E37F-897D-F1197E59C019}"/>
              </a:ext>
            </a:extLst>
          </p:cNvPr>
          <p:cNvSpPr>
            <a:spLocks noGrp="1"/>
          </p:cNvSpPr>
          <p:nvPr>
            <p:ph type="title"/>
          </p:nvPr>
        </p:nvSpPr>
        <p:spPr>
          <a:xfrm>
            <a:off x="268014" y="283780"/>
            <a:ext cx="10682208" cy="7322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36E7F7-B619-BF4E-120D-F6F55E769253}"/>
              </a:ext>
            </a:extLst>
          </p:cNvPr>
          <p:cNvSpPr>
            <a:spLocks noGrp="1"/>
          </p:cNvSpPr>
          <p:nvPr>
            <p:ph type="body" idx="1"/>
          </p:nvPr>
        </p:nvSpPr>
        <p:spPr>
          <a:xfrm>
            <a:off x="268014" y="102411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E6A4712-6906-691E-0DE0-21CE8A23AF6B}"/>
              </a:ext>
            </a:extLst>
          </p:cNvPr>
          <p:cNvSpPr>
            <a:spLocks noGrp="1"/>
          </p:cNvSpPr>
          <p:nvPr>
            <p:ph type="sldNum" sz="quarter" idx="4"/>
          </p:nvPr>
        </p:nvSpPr>
        <p:spPr>
          <a:xfrm>
            <a:off x="9231086" y="6356350"/>
            <a:ext cx="2743200" cy="365125"/>
          </a:xfrm>
          <a:prstGeom prst="rect">
            <a:avLst/>
          </a:prstGeom>
        </p:spPr>
        <p:txBody>
          <a:bodyPr vert="horz" lIns="91440" tIns="45720" rIns="91440" bIns="45720" rtlCol="0" anchor="ctr"/>
          <a:lstStyle>
            <a:lvl1pPr algn="r">
              <a:defRPr sz="1050" b="1" i="0">
                <a:solidFill>
                  <a:schemeClr val="tx1">
                    <a:tint val="82000"/>
                  </a:schemeClr>
                </a:solidFill>
                <a:latin typeface="Arial" panose="020B0604020202020204" pitchFamily="34" charset="0"/>
                <a:cs typeface="Arial" panose="020B0604020202020204" pitchFamily="34" charset="0"/>
              </a:defRPr>
            </a:lvl1pPr>
          </a:lstStyle>
          <a:p>
            <a:fld id="{D452DC3B-A2C9-6442-AA7F-1AAE21BE909D}" type="slidenum">
              <a:rPr lang="en-US" smtClean="0"/>
              <a:pPr/>
              <a:t>‹#›</a:t>
            </a:fld>
            <a:endParaRPr lang="en-US" dirty="0"/>
          </a:p>
        </p:txBody>
      </p:sp>
      <p:pic>
        <p:nvPicPr>
          <p:cNvPr id="8" name="Picture 7">
            <a:extLst>
              <a:ext uri="{FF2B5EF4-FFF2-40B4-BE49-F238E27FC236}">
                <a16:creationId xmlns:a16="http://schemas.microsoft.com/office/drawing/2014/main" id="{58560A75-0E68-F075-15AF-9C2AE22C9DF3}"/>
              </a:ext>
            </a:extLst>
          </p:cNvPr>
          <p:cNvPicPr>
            <a:picLocks noChangeAspect="1"/>
          </p:cNvPicPr>
          <p:nvPr userDrawn="1"/>
        </p:nvPicPr>
        <p:blipFill>
          <a:blip r:embed="rId11"/>
          <a:stretch>
            <a:fillRect/>
          </a:stretch>
        </p:blipFill>
        <p:spPr>
          <a:xfrm>
            <a:off x="7700211" y="-840618"/>
            <a:ext cx="4491789" cy="548054"/>
          </a:xfrm>
          <a:prstGeom prst="rect">
            <a:avLst/>
          </a:prstGeom>
        </p:spPr>
      </p:pic>
    </p:spTree>
    <p:extLst>
      <p:ext uri="{BB962C8B-B14F-4D97-AF65-F5344CB8AC3E}">
        <p14:creationId xmlns:p14="http://schemas.microsoft.com/office/powerpoint/2010/main" val="142412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4" r:id="rId4"/>
    <p:sldLayoutId id="2147483658" r:id="rId5"/>
    <p:sldLayoutId id="2147483659" r:id="rId6"/>
    <p:sldLayoutId id="2147483660" r:id="rId7"/>
    <p:sldLayoutId id="2147483655" r:id="rId8"/>
    <p:sldLayoutId id="2147483656"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6868B"/>
        </a:buClr>
        <a:buFont typeface="System Font Regular"/>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6868B"/>
        </a:buClr>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6868B"/>
        </a:buClr>
        <a:buFont typeface="System Font Regular"/>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6868B"/>
        </a:buClr>
        <a:buFont typeface="System Font Regular"/>
        <a:buChar char="⎯"/>
        <a:defRPr sz="1600" b="0" i="0" kern="1200">
          <a:solidFill>
            <a:srgbClr val="86868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6868B"/>
        </a:buClr>
        <a:buFont typeface="System Font Regular"/>
        <a:buChar char="⎯"/>
        <a:defRPr sz="1400" b="0" i="0" kern="1200">
          <a:solidFill>
            <a:srgbClr val="8686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C34E8-8D2F-19E6-2DF9-52B2B3BD9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C437E8-9391-0F35-F4DE-481AC8E0D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3405C-A994-F3D8-6985-848DBA1F6C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4A5C70-B97D-40E0-AB14-550FAAE3DDDD}" type="datetimeFigureOut">
              <a:rPr lang="en-US" smtClean="0"/>
              <a:t>1/13/2026</a:t>
            </a:fld>
            <a:endParaRPr lang="en-US"/>
          </a:p>
        </p:txBody>
      </p:sp>
      <p:sp>
        <p:nvSpPr>
          <p:cNvPr id="5" name="Footer Placeholder 4">
            <a:extLst>
              <a:ext uri="{FF2B5EF4-FFF2-40B4-BE49-F238E27FC236}">
                <a16:creationId xmlns:a16="http://schemas.microsoft.com/office/drawing/2014/main" id="{CB38A23B-33FE-722F-FA26-E1C9AEE0F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9D90AF9-1258-F226-5713-FACBD0CA0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D2756F-15C1-4427-A296-4CFB0B4828E7}" type="slidenum">
              <a:rPr lang="en-US" smtClean="0"/>
              <a:t>‹#›</a:t>
            </a:fld>
            <a:endParaRPr lang="en-US"/>
          </a:p>
        </p:txBody>
      </p:sp>
    </p:spTree>
    <p:extLst>
      <p:ext uri="{BB962C8B-B14F-4D97-AF65-F5344CB8AC3E}">
        <p14:creationId xmlns:p14="http://schemas.microsoft.com/office/powerpoint/2010/main" val="35656679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B323C3B3-660F-4232-AC7C-46A42EDB3306}"/>
              </a:ext>
            </a:extLst>
          </p:cNvPr>
          <p:cNvGraphicFramePr>
            <a:graphicFrameLocks noChangeAspect="1"/>
          </p:cNvGraphicFramePr>
          <p:nvPr userDrawn="1">
            <p:custDataLst>
              <p:tags r:id="rId14"/>
            </p:custDataLst>
            <p:extLst>
              <p:ext uri="{D42A27DB-BD31-4B8C-83A1-F6EECF244321}">
                <p14:modId xmlns:p14="http://schemas.microsoft.com/office/powerpoint/2010/main" val="344026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53" imgH="354" progId="TCLayout.ActiveDocument.1">
                  <p:embed/>
                </p:oleObj>
              </mc:Choice>
              <mc:Fallback>
                <p:oleObj name="think-cell Slide" r:id="rId16" imgW="353" imgH="354" progId="TCLayout.ActiveDocument.1">
                  <p:embed/>
                  <p:pic>
                    <p:nvPicPr>
                      <p:cNvPr id="5" name="Objekt 4" hidden="1">
                        <a:extLst>
                          <a:ext uri="{FF2B5EF4-FFF2-40B4-BE49-F238E27FC236}">
                            <a16:creationId xmlns:a16="http://schemas.microsoft.com/office/drawing/2014/main" id="{B323C3B3-660F-4232-AC7C-46A42EDB3306}"/>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CDD4B4F4-5D8A-4AF3-8F77-AF27361E98C1}"/>
              </a:ext>
            </a:extLst>
          </p:cNvPr>
          <p:cNvSpPr/>
          <p:nvPr userDrawn="1">
            <p:custDataLst>
              <p:tags r:id="rId15"/>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a:extLst>
              <a:ext uri="{FF2B5EF4-FFF2-40B4-BE49-F238E27FC236}">
                <a16:creationId xmlns:a16="http://schemas.microsoft.com/office/drawing/2014/main" id="{DF6C5D22-2D05-436C-B3FF-684C0326B5DB}"/>
              </a:ext>
            </a:extLst>
          </p:cNvPr>
          <p:cNvSpPr>
            <a:spLocks noGrp="1"/>
          </p:cNvSpPr>
          <p:nvPr>
            <p:ph type="title"/>
          </p:nvPr>
        </p:nvSpPr>
        <p:spPr>
          <a:xfrm>
            <a:off x="1" y="1"/>
            <a:ext cx="9659938" cy="1414800"/>
          </a:xfrm>
          <a:prstGeom prst="rect">
            <a:avLst/>
          </a:prstGeom>
        </p:spPr>
        <p:txBody>
          <a:bodyPr vert="horz" lIns="626400" tIns="378000" rIns="0" bIns="0" rtlCol="0" anchor="t" anchorCtr="0">
            <a:noAutofit/>
          </a:bodyPr>
          <a:lstStyle/>
          <a:p>
            <a:r>
              <a:rPr lang="en-US" noProof="0"/>
              <a:t>Click to edit Master title style</a:t>
            </a:r>
          </a:p>
        </p:txBody>
      </p:sp>
      <p:sp>
        <p:nvSpPr>
          <p:cNvPr id="3" name="Copy">
            <a:extLst>
              <a:ext uri="{FF2B5EF4-FFF2-40B4-BE49-F238E27FC236}">
                <a16:creationId xmlns:a16="http://schemas.microsoft.com/office/drawing/2014/main" id="{93E46A9A-BF3F-41A6-ABFA-1F80C067E133}"/>
              </a:ext>
            </a:extLst>
          </p:cNvPr>
          <p:cNvSpPr>
            <a:spLocks noGrp="1"/>
          </p:cNvSpPr>
          <p:nvPr>
            <p:ph type="body" idx="1"/>
          </p:nvPr>
        </p:nvSpPr>
        <p:spPr>
          <a:xfrm>
            <a:off x="627063" y="1414800"/>
            <a:ext cx="8207375" cy="475297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Author | Department">
            <a:extLst>
              <a:ext uri="{FF2B5EF4-FFF2-40B4-BE49-F238E27FC236}">
                <a16:creationId xmlns:a16="http://schemas.microsoft.com/office/drawing/2014/main" id="{47D1BF6C-5F09-4F64-A9AC-A5B1F1AC9DC5}"/>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endParaRPr lang="en-US" sz="1000" b="0" noProof="0"/>
          </a:p>
        </p:txBody>
      </p:sp>
      <p:sp>
        <p:nvSpPr>
          <p:cNvPr id="14" name="Copyright">
            <a:extLst>
              <a:ext uri="{FF2B5EF4-FFF2-40B4-BE49-F238E27FC236}">
                <a16:creationId xmlns:a16="http://schemas.microsoft.com/office/drawing/2014/main" id="{C256CC5F-2E32-487E-8F3C-5F626C2236B3}"/>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en-US" sz="1000" b="0" noProof="0"/>
              <a:t>Confidential</a:t>
            </a:r>
            <a:r>
              <a:rPr lang="de-DE" sz="1000" b="0" noProof="0"/>
              <a:t> © Siemens Energy, 2022</a:t>
            </a:r>
            <a:endParaRPr lang="en-US" sz="1000" b="0" noProof="0"/>
          </a:p>
        </p:txBody>
      </p:sp>
      <p:sp>
        <p:nvSpPr>
          <p:cNvPr id="16" name="Page">
            <a:extLst>
              <a:ext uri="{FF2B5EF4-FFF2-40B4-BE49-F238E27FC236}">
                <a16:creationId xmlns:a16="http://schemas.microsoft.com/office/drawing/2014/main" id="{ADCE6DE1-D72A-4960-AD36-50AAB9FC6372}"/>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en-US" sz="1000" b="1" noProof="0" smtClean="0"/>
              <a:t>‹#›</a:t>
            </a:fld>
            <a:endParaRPr lang="en-US" sz="1000" b="1" noProof="0"/>
          </a:p>
        </p:txBody>
      </p:sp>
      <p:pic>
        <p:nvPicPr>
          <p:cNvPr id="8" name="Logo">
            <a:extLst>
              <a:ext uri="{FF2B5EF4-FFF2-40B4-BE49-F238E27FC236}">
                <a16:creationId xmlns:a16="http://schemas.microsoft.com/office/drawing/2014/main" id="{36DE651B-9BBE-4205-B7E7-38ABABF37D7B}"/>
              </a:ext>
            </a:extLst>
          </p:cNvPr>
          <p:cNvPicPr>
            <a:picLocks noChangeAspect="1"/>
          </p:cNvPicPr>
          <p:nvPr userDrawn="1"/>
        </p:nvPicPr>
        <p:blipFill>
          <a:blip r:embed="rId18" cstate="email">
            <a:extLst>
              <a:ext uri="{28A0092B-C50C-407E-A947-70E740481C1C}">
                <a14:useLocalDpi xmlns:a14="http://schemas.microsoft.com/office/drawing/2010/main"/>
              </a:ext>
            </a:extLst>
          </a:blip>
          <a:srcRect/>
          <a:stretch/>
        </p:blipFill>
        <p:spPr bwMode="black">
          <a:xfrm>
            <a:off x="10274163" y="468926"/>
            <a:ext cx="1439999" cy="496808"/>
          </a:xfrm>
          <a:prstGeom prst="rect">
            <a:avLst/>
          </a:prstGeom>
        </p:spPr>
      </p:pic>
      <p:sp>
        <p:nvSpPr>
          <p:cNvPr id="10" name="Date">
            <a:extLst>
              <a:ext uri="{FF2B5EF4-FFF2-40B4-BE49-F238E27FC236}">
                <a16:creationId xmlns:a16="http://schemas.microsoft.com/office/drawing/2014/main" id="{C9B40D42-F750-4E78-A03E-E7BE212764C2}"/>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algn="l"/>
            <a:r>
              <a:rPr lang="en-US" sz="1000" b="0" noProof="0"/>
              <a:t>January 2023</a:t>
            </a:r>
          </a:p>
        </p:txBody>
      </p:sp>
    </p:spTree>
    <p:extLst>
      <p:ext uri="{BB962C8B-B14F-4D97-AF65-F5344CB8AC3E}">
        <p14:creationId xmlns:p14="http://schemas.microsoft.com/office/powerpoint/2010/main" val="8346128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lnSpc>
          <a:spcPct val="110000"/>
        </a:lnSpc>
        <a:spcBef>
          <a:spcPts val="0"/>
        </a:spcBef>
        <a:buFont typeface="Arial" panose="020B0604020202020204" pitchFamily="34" charset="0"/>
        <a:buNone/>
        <a:defRPr sz="1800" b="0" kern="1200">
          <a:solidFill>
            <a:schemeClr val="tx1"/>
          </a:solidFill>
          <a:latin typeface="+mn-lt"/>
          <a:ea typeface="+mn-ea"/>
          <a:cs typeface="+mn-cs"/>
        </a:defRPr>
      </a:lvl1pPr>
      <a:lvl2pPr marL="18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
          <p15:clr>
            <a:srgbClr val="009999"/>
          </p15:clr>
        </p15:guide>
        <p15:guide id="2" pos="2662">
          <p15:clr>
            <a:srgbClr val="009999"/>
          </p15:clr>
        </p15:guide>
        <p15:guide id="3" pos="3842">
          <p15:clr>
            <a:srgbClr val="009999"/>
          </p15:clr>
        </p15:guide>
        <p15:guide id="4" pos="3932">
          <p15:clr>
            <a:srgbClr val="009999"/>
          </p15:clr>
        </p15:guide>
        <p15:guide id="5" pos="5565">
          <p15:clr>
            <a:srgbClr val="009999"/>
          </p15:clr>
        </p15:guide>
        <p15:guide id="6" pos="6087">
          <p15:clr>
            <a:srgbClr val="009999"/>
          </p15:clr>
        </p15:guide>
        <p15:guide id="7" pos="7379">
          <p15:clr>
            <a:srgbClr val="009999"/>
          </p15:clr>
        </p15:guide>
        <p15:guide id="9" orient="horz" pos="891">
          <p15:clr>
            <a:srgbClr val="009999"/>
          </p15:clr>
        </p15:guide>
        <p15:guide id="10" orient="horz" pos="1073">
          <p15:clr>
            <a:srgbClr val="009999"/>
          </p15:clr>
        </p15:guide>
        <p15:guide id="11" orient="horz" pos="2343">
          <p15:clr>
            <a:srgbClr val="009999"/>
          </p15:clr>
        </p15:guide>
        <p15:guide id="12" orient="horz" pos="2433">
          <p15:clr>
            <a:srgbClr val="009999"/>
          </p15:clr>
        </p15:guide>
        <p15:guide id="13" orient="horz" pos="3703">
          <p15:clr>
            <a:srgbClr val="009999"/>
          </p15:clr>
        </p15:guide>
        <p15:guide id="14" orient="horz" pos="3885">
          <p15:clr>
            <a:srgbClr val="009999"/>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BBBF8A4-5075-49BF-9A99-59B2D6D063EA}"/>
              </a:ext>
            </a:extLst>
          </p:cNvPr>
          <p:cNvGraphicFramePr>
            <a:graphicFrameLocks noChangeAspect="1"/>
          </p:cNvGraphicFramePr>
          <p:nvPr userDrawn="1">
            <p:custDataLst>
              <p:tags r:id="rId44"/>
            </p:custDataLst>
            <p:extLst>
              <p:ext uri="{D42A27DB-BD31-4B8C-83A1-F6EECF244321}">
                <p14:modId xmlns:p14="http://schemas.microsoft.com/office/powerpoint/2010/main" val="1643611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344" imgH="345" progId="TCLayout.ActiveDocument.1">
                  <p:embed/>
                </p:oleObj>
              </mc:Choice>
              <mc:Fallback>
                <p:oleObj name="think-cell Slide" r:id="rId46" imgW="344" imgH="345" progId="TCLayout.ActiveDocument.1">
                  <p:embed/>
                  <p:pic>
                    <p:nvPicPr>
                      <p:cNvPr id="5" name="Objekt 4" hidden="1">
                        <a:extLst>
                          <a:ext uri="{FF2B5EF4-FFF2-40B4-BE49-F238E27FC236}">
                            <a16:creationId xmlns:a16="http://schemas.microsoft.com/office/drawing/2014/main" id="{4BBBF8A4-5075-49BF-9A99-59B2D6D063EA}"/>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15283BF2-FA43-48EA-8E49-F3894AEEB4B8}"/>
              </a:ext>
            </a:extLst>
          </p:cNvPr>
          <p:cNvSpPr/>
          <p:nvPr userDrawn="1">
            <p:custDataLst>
              <p:tags r:id="rId45"/>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a:extLst>
              <a:ext uri="{FF2B5EF4-FFF2-40B4-BE49-F238E27FC236}">
                <a16:creationId xmlns:a16="http://schemas.microsoft.com/office/drawing/2014/main" id="{DF6C5D22-2D05-436C-B3FF-684C0326B5DB}"/>
              </a:ext>
            </a:extLst>
          </p:cNvPr>
          <p:cNvSpPr>
            <a:spLocks noGrp="1"/>
          </p:cNvSpPr>
          <p:nvPr>
            <p:ph type="title"/>
          </p:nvPr>
        </p:nvSpPr>
        <p:spPr>
          <a:xfrm>
            <a:off x="1" y="1"/>
            <a:ext cx="9659938" cy="1414800"/>
          </a:xfrm>
          <a:prstGeom prst="rect">
            <a:avLst/>
          </a:prstGeom>
        </p:spPr>
        <p:txBody>
          <a:bodyPr vert="horz" lIns="626400" tIns="378000" rIns="0" bIns="0" rtlCol="0" anchor="t" anchorCtr="0">
            <a:noAutofit/>
          </a:bodyPr>
          <a:lstStyle/>
          <a:p>
            <a:r>
              <a:rPr lang="de-DE" noProof="0"/>
              <a:t>Click to edit Master title style</a:t>
            </a:r>
            <a:endParaRPr lang="de-DE" noProof="0" dirty="0"/>
          </a:p>
        </p:txBody>
      </p:sp>
      <p:sp>
        <p:nvSpPr>
          <p:cNvPr id="3" name="Copy">
            <a:extLst>
              <a:ext uri="{FF2B5EF4-FFF2-40B4-BE49-F238E27FC236}">
                <a16:creationId xmlns:a16="http://schemas.microsoft.com/office/drawing/2014/main" id="{93E46A9A-BF3F-41A6-ABFA-1F80C067E133}"/>
              </a:ext>
            </a:extLst>
          </p:cNvPr>
          <p:cNvSpPr>
            <a:spLocks noGrp="1"/>
          </p:cNvSpPr>
          <p:nvPr>
            <p:ph type="body" idx="1"/>
          </p:nvPr>
        </p:nvSpPr>
        <p:spPr>
          <a:xfrm>
            <a:off x="627063" y="1414800"/>
            <a:ext cx="8207375" cy="4752975"/>
          </a:xfrm>
          <a:prstGeom prst="rect">
            <a:avLst/>
          </a:prstGeom>
        </p:spPr>
        <p:txBody>
          <a:bodyPr vert="horz" lIns="0" tIns="0" rIns="0" bIns="0" rtlCol="0">
            <a:noAutofit/>
          </a:body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a:p>
            <a:pPr lvl="1"/>
            <a:r>
              <a:rPr lang="de-DE" noProof="0" dirty="0"/>
              <a:t>Second </a:t>
            </a:r>
            <a:r>
              <a:rPr lang="de-DE" noProof="0" dirty="0" err="1"/>
              <a:t>level</a:t>
            </a:r>
            <a:endParaRPr lang="de-DE" noProof="0" dirty="0"/>
          </a:p>
          <a:p>
            <a:pPr lvl="2"/>
            <a:r>
              <a:rPr lang="de-DE" noProof="0" dirty="0"/>
              <a:t>Third </a:t>
            </a:r>
            <a:r>
              <a:rPr lang="de-DE" noProof="0" dirty="0" err="1"/>
              <a:t>level</a:t>
            </a:r>
            <a:endParaRPr lang="de-DE" noProof="0" dirty="0"/>
          </a:p>
          <a:p>
            <a:pPr lvl="3"/>
            <a:r>
              <a:rPr lang="de-DE" noProof="0" dirty="0" err="1"/>
              <a:t>Fourth</a:t>
            </a:r>
            <a:r>
              <a:rPr lang="de-DE" noProof="0" dirty="0"/>
              <a:t> </a:t>
            </a:r>
            <a:r>
              <a:rPr lang="de-DE" noProof="0" dirty="0" err="1"/>
              <a:t>level</a:t>
            </a:r>
            <a:endParaRPr lang="de-DE" noProof="0" dirty="0"/>
          </a:p>
          <a:p>
            <a:pPr lvl="4"/>
            <a:r>
              <a:rPr lang="de-DE" noProof="0" dirty="0" err="1"/>
              <a:t>Fifth</a:t>
            </a:r>
            <a:r>
              <a:rPr lang="de-DE" noProof="0" dirty="0"/>
              <a:t> </a:t>
            </a:r>
            <a:r>
              <a:rPr lang="de-DE" noProof="0" dirty="0" err="1"/>
              <a:t>level</a:t>
            </a:r>
            <a:endParaRPr lang="de-DE" noProof="0" dirty="0"/>
          </a:p>
        </p:txBody>
      </p:sp>
      <p:sp>
        <p:nvSpPr>
          <p:cNvPr id="17" name="Author | Department">
            <a:extLst>
              <a:ext uri="{FF2B5EF4-FFF2-40B4-BE49-F238E27FC236}">
                <a16:creationId xmlns:a16="http://schemas.microsoft.com/office/drawing/2014/main" id="{47D1BF6C-5F09-4F64-A9AC-A5B1F1AC9DC5}"/>
              </a:ext>
            </a:extLst>
          </p:cNvPr>
          <p:cNvSpPr txBox="1"/>
          <p:nvPr userDrawn="1"/>
        </p:nvSpPr>
        <p:spPr>
          <a:xfrm>
            <a:off x="6242050" y="6166800"/>
            <a:ext cx="5949950" cy="360000"/>
          </a:xfrm>
          <a:prstGeom prst="rect">
            <a:avLst/>
          </a:prstGeom>
          <a:noFill/>
        </p:spPr>
        <p:txBody>
          <a:bodyPr wrap="square" lIns="0" tIns="0" rIns="835200" bIns="36000" rtlCol="0" anchor="b">
            <a:noAutofit/>
          </a:bodyPr>
          <a:lstStyle/>
          <a:p>
            <a:pPr algn="r"/>
            <a:r>
              <a:rPr lang="de-DE" sz="1000" b="0" noProof="0" dirty="0" err="1"/>
              <a:t>Sustainable</a:t>
            </a:r>
            <a:r>
              <a:rPr lang="de-DE" sz="1000" b="0" noProof="0" dirty="0"/>
              <a:t> Energy Systems</a:t>
            </a:r>
          </a:p>
        </p:txBody>
      </p:sp>
      <p:sp>
        <p:nvSpPr>
          <p:cNvPr id="14" name="Copyright">
            <a:extLst>
              <a:ext uri="{FF2B5EF4-FFF2-40B4-BE49-F238E27FC236}">
                <a16:creationId xmlns:a16="http://schemas.microsoft.com/office/drawing/2014/main" id="{C256CC5F-2E32-487E-8F3C-5F626C2236B3}"/>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de-DE" sz="1000" b="0" noProof="0" dirty="0" err="1"/>
              <a:t>Restricted</a:t>
            </a:r>
            <a:r>
              <a:rPr lang="de-DE" sz="1000" b="0" noProof="0" dirty="0"/>
              <a:t> © Siemens Energy, 2021</a:t>
            </a:r>
          </a:p>
        </p:txBody>
      </p:sp>
      <p:sp>
        <p:nvSpPr>
          <p:cNvPr id="16" name="Page">
            <a:extLst>
              <a:ext uri="{FF2B5EF4-FFF2-40B4-BE49-F238E27FC236}">
                <a16:creationId xmlns:a16="http://schemas.microsoft.com/office/drawing/2014/main" id="{ADCE6DE1-D72A-4960-AD36-50AAB9FC6372}"/>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de-DE" sz="1000" b="1" noProof="0" smtClean="0"/>
              <a:t>‹#›</a:t>
            </a:fld>
            <a:endParaRPr lang="de-DE" sz="1000" b="1" noProof="0" dirty="0"/>
          </a:p>
        </p:txBody>
      </p:sp>
      <p:sp>
        <p:nvSpPr>
          <p:cNvPr id="10" name="Date">
            <a:extLst>
              <a:ext uri="{FF2B5EF4-FFF2-40B4-BE49-F238E27FC236}">
                <a16:creationId xmlns:a16="http://schemas.microsoft.com/office/drawing/2014/main" id="{00B4D258-65B1-4091-875A-AE678469BF41}"/>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algn="l"/>
            <a:r>
              <a:rPr lang="de-DE" sz="1000" b="0" noProof="0" dirty="0"/>
              <a:t>Sep 2024</a:t>
            </a:r>
          </a:p>
        </p:txBody>
      </p:sp>
      <p:pic>
        <p:nvPicPr>
          <p:cNvPr id="11" name="Logo">
            <a:extLst>
              <a:ext uri="{FF2B5EF4-FFF2-40B4-BE49-F238E27FC236}">
                <a16:creationId xmlns:a16="http://schemas.microsoft.com/office/drawing/2014/main" id="{94E130EB-09F5-4C16-8AFD-3A9F751FD3EC}"/>
              </a:ext>
            </a:extLst>
          </p:cNvPr>
          <p:cNvPicPr>
            <a:picLocks noChangeAspect="1"/>
          </p:cNvPicPr>
          <p:nvPr userDrawn="1"/>
        </p:nvPicPr>
        <p:blipFill>
          <a:blip r:embed="rId48"/>
          <a:srcRect/>
          <a:stretch/>
        </p:blipFill>
        <p:spPr bwMode="black">
          <a:xfrm>
            <a:off x="10274163" y="468926"/>
            <a:ext cx="1439999" cy="496808"/>
          </a:xfrm>
          <a:prstGeom prst="rect">
            <a:avLst/>
          </a:prstGeom>
        </p:spPr>
      </p:pic>
    </p:spTree>
    <p:extLst>
      <p:ext uri="{BB962C8B-B14F-4D97-AF65-F5344CB8AC3E}">
        <p14:creationId xmlns:p14="http://schemas.microsoft.com/office/powerpoint/2010/main" val="31777875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Lst>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lnSpc>
          <a:spcPct val="110000"/>
        </a:lnSpc>
        <a:spcBef>
          <a:spcPts val="0"/>
        </a:spcBef>
        <a:buFont typeface="Arial" panose="020B0604020202020204" pitchFamily="34" charset="0"/>
        <a:buNone/>
        <a:defRPr sz="1800" b="0" kern="1200">
          <a:solidFill>
            <a:schemeClr val="tx1"/>
          </a:solidFill>
          <a:latin typeface="+mn-lt"/>
          <a:ea typeface="+mn-ea"/>
          <a:cs typeface="+mn-cs"/>
        </a:defRPr>
      </a:lvl1pPr>
      <a:lvl2pPr marL="18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
          <p15:clr>
            <a:srgbClr val="009999"/>
          </p15:clr>
        </p15:guide>
        <p15:guide id="2" pos="2662">
          <p15:clr>
            <a:srgbClr val="009999"/>
          </p15:clr>
        </p15:guide>
        <p15:guide id="3" pos="3842">
          <p15:clr>
            <a:srgbClr val="009999"/>
          </p15:clr>
        </p15:guide>
        <p15:guide id="4" pos="3932">
          <p15:clr>
            <a:srgbClr val="009999"/>
          </p15:clr>
        </p15:guide>
        <p15:guide id="5" pos="5565">
          <p15:clr>
            <a:srgbClr val="009999"/>
          </p15:clr>
        </p15:guide>
        <p15:guide id="6" pos="6087">
          <p15:clr>
            <a:srgbClr val="009999"/>
          </p15:clr>
        </p15:guide>
        <p15:guide id="7" pos="7379">
          <p15:clr>
            <a:srgbClr val="009999"/>
          </p15:clr>
        </p15:guide>
        <p15:guide id="9" orient="horz" pos="891">
          <p15:clr>
            <a:srgbClr val="009999"/>
          </p15:clr>
        </p15:guide>
        <p15:guide id="10" orient="horz" pos="1073">
          <p15:clr>
            <a:srgbClr val="009999"/>
          </p15:clr>
        </p15:guide>
        <p15:guide id="11" orient="horz" pos="2343">
          <p15:clr>
            <a:srgbClr val="009999"/>
          </p15:clr>
        </p15:guide>
        <p15:guide id="12" orient="horz" pos="2433">
          <p15:clr>
            <a:srgbClr val="009999"/>
          </p15:clr>
        </p15:guide>
        <p15:guide id="13" orient="horz" pos="3703">
          <p15:clr>
            <a:srgbClr val="009999"/>
          </p15:clr>
        </p15:guide>
        <p15:guide id="14" orient="horz" pos="3885">
          <p15:clr>
            <a:srgbClr val="009999"/>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95D4A1-7F78-4FD8-8C57-3D7387BE8422}"/>
              </a:ext>
            </a:extLst>
          </p:cNvPr>
          <p:cNvGraphicFramePr>
            <a:graphicFrameLocks noChangeAspect="1"/>
          </p:cNvGraphicFramePr>
          <p:nvPr userDrawn="1">
            <p:custDataLst>
              <p:tags r:id="rId13"/>
            </p:custDataLst>
            <p:extLst>
              <p:ext uri="{D42A27DB-BD31-4B8C-83A1-F6EECF244321}">
                <p14:modId xmlns:p14="http://schemas.microsoft.com/office/powerpoint/2010/main" val="2003053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622" imgH="623" progId="TCLayout.ActiveDocument.1">
                  <p:embed/>
                </p:oleObj>
              </mc:Choice>
              <mc:Fallback>
                <p:oleObj name="think-cell Slide" r:id="rId15" imgW="622" imgH="623" progId="TCLayout.ActiveDocument.1">
                  <p:embed/>
                  <p:pic>
                    <p:nvPicPr>
                      <p:cNvPr id="5" name="Object 4" hidden="1">
                        <a:extLst>
                          <a:ext uri="{FF2B5EF4-FFF2-40B4-BE49-F238E27FC236}">
                            <a16:creationId xmlns:a16="http://schemas.microsoft.com/office/drawing/2014/main" id="{EA95D4A1-7F78-4FD8-8C57-3D7387BE842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24E174F-FCDD-4C8A-BA6B-B90B06EE8F8F}"/>
              </a:ext>
            </a:extLst>
          </p:cNvPr>
          <p:cNvSpPr/>
          <p:nvPr userDrawn="1">
            <p:custDataLst>
              <p:tags r:id="rId14"/>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a:extLst>
              <a:ext uri="{FF2B5EF4-FFF2-40B4-BE49-F238E27FC236}">
                <a16:creationId xmlns:a16="http://schemas.microsoft.com/office/drawing/2014/main" id="{DF6C5D22-2D05-436C-B3FF-684C0326B5DB}"/>
              </a:ext>
            </a:extLst>
          </p:cNvPr>
          <p:cNvSpPr>
            <a:spLocks noGrp="1"/>
          </p:cNvSpPr>
          <p:nvPr>
            <p:ph type="title"/>
          </p:nvPr>
        </p:nvSpPr>
        <p:spPr>
          <a:xfrm>
            <a:off x="1" y="1"/>
            <a:ext cx="9659938" cy="1414800"/>
          </a:xfrm>
          <a:prstGeom prst="rect">
            <a:avLst/>
          </a:prstGeom>
        </p:spPr>
        <p:txBody>
          <a:bodyPr vert="horz" lIns="626400" tIns="378000" rIns="0" bIns="0" rtlCol="0" anchor="t" anchorCtr="0">
            <a:noAutofit/>
          </a:bodyPr>
          <a:lstStyle/>
          <a:p>
            <a:r>
              <a:rPr lang="en-US" noProof="0"/>
              <a:t>Click to edit Master title style</a:t>
            </a:r>
          </a:p>
        </p:txBody>
      </p:sp>
      <p:sp>
        <p:nvSpPr>
          <p:cNvPr id="3" name="Copy">
            <a:extLst>
              <a:ext uri="{FF2B5EF4-FFF2-40B4-BE49-F238E27FC236}">
                <a16:creationId xmlns:a16="http://schemas.microsoft.com/office/drawing/2014/main" id="{93E46A9A-BF3F-41A6-ABFA-1F80C067E133}"/>
              </a:ext>
            </a:extLst>
          </p:cNvPr>
          <p:cNvSpPr>
            <a:spLocks noGrp="1"/>
          </p:cNvSpPr>
          <p:nvPr>
            <p:ph type="body" idx="1"/>
          </p:nvPr>
        </p:nvSpPr>
        <p:spPr>
          <a:xfrm>
            <a:off x="627063" y="1414800"/>
            <a:ext cx="8207375" cy="475297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a:extLst>
              <a:ext uri="{FF2B5EF4-FFF2-40B4-BE49-F238E27FC236}">
                <a16:creationId xmlns:a16="http://schemas.microsoft.com/office/drawing/2014/main" id="{C256CC5F-2E32-487E-8F3C-5F626C2236B3}"/>
              </a:ext>
            </a:extLst>
          </p:cNvPr>
          <p:cNvSpPr txBox="1"/>
          <p:nvPr userDrawn="1"/>
        </p:nvSpPr>
        <p:spPr>
          <a:xfrm>
            <a:off x="6242050" y="6526800"/>
            <a:ext cx="5949950" cy="331200"/>
          </a:xfrm>
          <a:prstGeom prst="rect">
            <a:avLst/>
          </a:prstGeom>
          <a:noFill/>
        </p:spPr>
        <p:txBody>
          <a:bodyPr wrap="square" lIns="626400" tIns="0" rIns="482400" bIns="0" rtlCol="0" anchor="t">
            <a:noAutofit/>
          </a:bodyPr>
          <a:lstStyle/>
          <a:p>
            <a:pPr algn="r"/>
            <a:r>
              <a:rPr lang="en-US" sz="1000" b="0" noProof="0"/>
              <a:t>Power System Sales || Restricted © Siemens Energy, 2023</a:t>
            </a:r>
          </a:p>
        </p:txBody>
      </p:sp>
      <p:sp>
        <p:nvSpPr>
          <p:cNvPr id="16" name="Page">
            <a:extLst>
              <a:ext uri="{FF2B5EF4-FFF2-40B4-BE49-F238E27FC236}">
                <a16:creationId xmlns:a16="http://schemas.microsoft.com/office/drawing/2014/main" id="{ADCE6DE1-D72A-4960-AD36-50AAB9FC6372}"/>
              </a:ext>
            </a:extLst>
          </p:cNvPr>
          <p:cNvSpPr txBox="1"/>
          <p:nvPr userDrawn="1"/>
        </p:nvSpPr>
        <p:spPr>
          <a:xfrm>
            <a:off x="11364000" y="6166800"/>
            <a:ext cx="828000" cy="360000"/>
          </a:xfrm>
          <a:prstGeom prst="rect">
            <a:avLst/>
          </a:prstGeom>
          <a:noFill/>
        </p:spPr>
        <p:txBody>
          <a:bodyPr wrap="square" lIns="0" tIns="0" rIns="482400" bIns="36000" rtlCol="0" anchor="b">
            <a:noAutofit/>
          </a:bodyPr>
          <a:lstStyle/>
          <a:p>
            <a:pPr algn="r"/>
            <a:fld id="{6F7EFBA6-8CEB-40F4-B709-F27F7004ACFC}" type="slidenum">
              <a:rPr lang="en-US" sz="1000" b="1" noProof="0" smtClean="0"/>
              <a:t>‹#›</a:t>
            </a:fld>
            <a:endParaRPr lang="en-US" sz="1000" b="1" noProof="0"/>
          </a:p>
        </p:txBody>
      </p:sp>
      <p:pic>
        <p:nvPicPr>
          <p:cNvPr id="8" name="Logo">
            <a:extLst>
              <a:ext uri="{FF2B5EF4-FFF2-40B4-BE49-F238E27FC236}">
                <a16:creationId xmlns:a16="http://schemas.microsoft.com/office/drawing/2014/main" id="{A61A6005-1C6A-47AF-847B-83EEC862B7F7}"/>
              </a:ext>
            </a:extLst>
          </p:cNvPr>
          <p:cNvPicPr>
            <a:picLocks noChangeAspect="1"/>
          </p:cNvPicPr>
          <p:nvPr userDrawn="1"/>
        </p:nvPicPr>
        <p:blipFill>
          <a:blip r:embed="rId17" cstate="email">
            <a:extLst>
              <a:ext uri="{28A0092B-C50C-407E-A947-70E740481C1C}">
                <a14:useLocalDpi xmlns:a14="http://schemas.microsoft.com/office/drawing/2010/main"/>
              </a:ext>
            </a:extLst>
          </a:blip>
          <a:srcRect/>
          <a:stretch/>
        </p:blipFill>
        <p:spPr bwMode="black">
          <a:xfrm>
            <a:off x="10274163" y="468926"/>
            <a:ext cx="1439999" cy="496808"/>
          </a:xfrm>
          <a:prstGeom prst="rect">
            <a:avLst/>
          </a:prstGeom>
        </p:spPr>
      </p:pic>
      <p:sp>
        <p:nvSpPr>
          <p:cNvPr id="6" name="License statement">
            <a:extLst>
              <a:ext uri="{FF2B5EF4-FFF2-40B4-BE49-F238E27FC236}">
                <a16:creationId xmlns:a16="http://schemas.microsoft.com/office/drawing/2014/main" id="{58397D59-5B41-2B10-AE3B-2849CF5F8869}"/>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en-US" sz="1000" b="0" noProof="0">
                <a:solidFill>
                  <a:schemeClr val="accent6"/>
                </a:solidFill>
              </a:rPr>
              <a:t>Siemens Energy is a registered trademark licensed by Siemens AG.</a:t>
            </a:r>
          </a:p>
        </p:txBody>
      </p:sp>
    </p:spTree>
    <p:extLst>
      <p:ext uri="{BB962C8B-B14F-4D97-AF65-F5344CB8AC3E}">
        <p14:creationId xmlns:p14="http://schemas.microsoft.com/office/powerpoint/2010/main" val="217756701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lnSpc>
          <a:spcPct val="110000"/>
        </a:lnSpc>
        <a:spcBef>
          <a:spcPts val="0"/>
        </a:spcBef>
        <a:buFont typeface="Arial" panose="020B0604020202020204" pitchFamily="34" charset="0"/>
        <a:buNone/>
        <a:defRPr sz="1800" b="0" kern="1200">
          <a:solidFill>
            <a:schemeClr val="tx1"/>
          </a:solidFill>
          <a:latin typeface="+mn-lt"/>
          <a:ea typeface="+mn-ea"/>
          <a:cs typeface="+mn-cs"/>
        </a:defRPr>
      </a:lvl1pPr>
      <a:lvl2pPr marL="18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
          <p15:clr>
            <a:srgbClr val="009999"/>
          </p15:clr>
        </p15:guide>
        <p15:guide id="2" pos="2662">
          <p15:clr>
            <a:srgbClr val="009999"/>
          </p15:clr>
        </p15:guide>
        <p15:guide id="3" pos="3842">
          <p15:clr>
            <a:srgbClr val="009999"/>
          </p15:clr>
        </p15:guide>
        <p15:guide id="4" pos="3932">
          <p15:clr>
            <a:srgbClr val="009999"/>
          </p15:clr>
        </p15:guide>
        <p15:guide id="5" pos="5565">
          <p15:clr>
            <a:srgbClr val="009999"/>
          </p15:clr>
        </p15:guide>
        <p15:guide id="6" pos="6087">
          <p15:clr>
            <a:srgbClr val="009999"/>
          </p15:clr>
        </p15:guide>
        <p15:guide id="7" pos="7379">
          <p15:clr>
            <a:srgbClr val="009999"/>
          </p15:clr>
        </p15:guide>
        <p15:guide id="9" orient="horz" pos="891">
          <p15:clr>
            <a:srgbClr val="009999"/>
          </p15:clr>
        </p15:guide>
        <p15:guide id="10" orient="horz" pos="1073">
          <p15:clr>
            <a:srgbClr val="009999"/>
          </p15:clr>
        </p15:guide>
        <p15:guide id="11" orient="horz" pos="2343">
          <p15:clr>
            <a:srgbClr val="009999"/>
          </p15:clr>
        </p15:guide>
        <p15:guide id="12" orient="horz" pos="2433">
          <p15:clr>
            <a:srgbClr val="009999"/>
          </p15:clr>
        </p15:guide>
        <p15:guide id="13" orient="horz" pos="3703">
          <p15:clr>
            <a:srgbClr val="009999"/>
          </p15:clr>
        </p15:guide>
        <p15:guide id="14" orient="horz" pos="3885">
          <p15:clr>
            <a:srgbClr val="009999"/>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notesSlide" Target="../notesSlides/notesSlide1.xml"/><Relationship Id="rId21" Type="http://schemas.openxmlformats.org/officeDocument/2006/relationships/image" Target="../media/image45.sv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slideLayout" Target="../slideLayouts/slideLayout21.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tags" Target="../tags/tag12.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8.png"/><Relationship Id="rId5" Type="http://schemas.openxmlformats.org/officeDocument/2006/relationships/image" Target="../media/image29.emf"/><Relationship Id="rId15" Type="http://schemas.openxmlformats.org/officeDocument/2006/relationships/image" Target="../media/image39.svg"/><Relationship Id="rId23" Type="http://schemas.openxmlformats.org/officeDocument/2006/relationships/image" Target="../media/image47.svg"/><Relationship Id="rId28" Type="http://schemas.openxmlformats.org/officeDocument/2006/relationships/image" Target="../media/image52.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oleObject" Target="../embeddings/oleObject6.bin"/><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13.xml"/><Relationship Id="rId6" Type="http://schemas.openxmlformats.org/officeDocument/2006/relationships/image" Target="../media/image55.png"/><Relationship Id="rId5" Type="http://schemas.openxmlformats.org/officeDocument/2006/relationships/image" Target="../media/image25.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5.xml"/><Relationship Id="rId1" Type="http://schemas.openxmlformats.org/officeDocument/2006/relationships/tags" Target="../tags/tag14.xml"/><Relationship Id="rId5" Type="http://schemas.openxmlformats.org/officeDocument/2006/relationships/image" Target="../media/image56.png"/><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7.xml"/><Relationship Id="rId1" Type="http://schemas.openxmlformats.org/officeDocument/2006/relationships/tags" Target="../tags/tag15.xml"/><Relationship Id="rId4" Type="http://schemas.openxmlformats.org/officeDocument/2006/relationships/image" Target="../media/image5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354743-A0F4-2DE6-2817-2C4063E45B61}"/>
              </a:ext>
            </a:extLst>
          </p:cNvPr>
          <p:cNvSpPr>
            <a:spLocks noGrp="1"/>
          </p:cNvSpPr>
          <p:nvPr>
            <p:ph type="ctrTitle"/>
          </p:nvPr>
        </p:nvSpPr>
        <p:spPr>
          <a:xfrm>
            <a:off x="359229" y="4058748"/>
            <a:ext cx="10327131" cy="2530248"/>
          </a:xfrm>
        </p:spPr>
        <p:txBody>
          <a:bodyPr/>
          <a:lstStyle/>
          <a:p>
            <a:r>
              <a:rPr lang="en-US" spc="-100" dirty="0"/>
              <a:t>Powering North America’s Data Center Boom</a:t>
            </a:r>
          </a:p>
        </p:txBody>
      </p:sp>
      <p:sp>
        <p:nvSpPr>
          <p:cNvPr id="8" name="TextBox 7">
            <a:extLst>
              <a:ext uri="{FF2B5EF4-FFF2-40B4-BE49-F238E27FC236}">
                <a16:creationId xmlns:a16="http://schemas.microsoft.com/office/drawing/2014/main" id="{D9D1C5E9-1093-2E4C-D205-C6335984441F}"/>
              </a:ext>
            </a:extLst>
          </p:cNvPr>
          <p:cNvSpPr txBox="1"/>
          <p:nvPr/>
        </p:nvSpPr>
        <p:spPr>
          <a:xfrm>
            <a:off x="8906969" y="415636"/>
            <a:ext cx="2925802" cy="461665"/>
          </a:xfrm>
          <a:prstGeom prst="rect">
            <a:avLst/>
          </a:prstGeom>
          <a:noFill/>
        </p:spPr>
        <p:txBody>
          <a:bodyPr wrap="none" rtlCol="0">
            <a:spAutoFit/>
          </a:bodyPr>
          <a:lstStyle/>
          <a:p>
            <a:pPr algn="r"/>
            <a:r>
              <a:rPr lang="en-US" sz="2400" dirty="0">
                <a:latin typeface="Arial" panose="020B0604020202020204" pitchFamily="34" charset="0"/>
                <a:cs typeface="Arial" panose="020B0604020202020204" pitchFamily="34" charset="0"/>
              </a:rPr>
              <a:t>18-21 January 2026</a:t>
            </a:r>
          </a:p>
        </p:txBody>
      </p:sp>
      <p:sp>
        <p:nvSpPr>
          <p:cNvPr id="2" name="Title 5">
            <a:extLst>
              <a:ext uri="{FF2B5EF4-FFF2-40B4-BE49-F238E27FC236}">
                <a16:creationId xmlns:a16="http://schemas.microsoft.com/office/drawing/2014/main" id="{8E3C64BA-1240-B7C2-043A-74AB1CA84FE6}"/>
              </a:ext>
            </a:extLst>
          </p:cNvPr>
          <p:cNvSpPr txBox="1">
            <a:spLocks/>
          </p:cNvSpPr>
          <p:nvPr/>
        </p:nvSpPr>
        <p:spPr>
          <a:xfrm>
            <a:off x="8460954" y="3429000"/>
            <a:ext cx="3371817" cy="31653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0" i="0" kern="1200">
                <a:solidFill>
                  <a:schemeClr val="tx1"/>
                </a:solidFill>
                <a:latin typeface="HelveticaNowDisplay Medium" panose="020B0504030202020204" pitchFamily="34" charset="77"/>
                <a:ea typeface="+mj-ea"/>
                <a:cs typeface="HelveticaNowDisplay Medium" panose="020B0504030202020204" pitchFamily="34" charset="77"/>
              </a:defRPr>
            </a:lvl1pPr>
          </a:lstStyle>
          <a:p>
            <a:pPr algn="r"/>
            <a:r>
              <a:rPr lang="en-US" sz="2800" dirty="0">
                <a:solidFill>
                  <a:schemeClr val="bg1"/>
                </a:solidFill>
                <a:latin typeface="Arial" panose="020B0604020202020204" pitchFamily="34" charset="0"/>
                <a:cs typeface="Arial" panose="020B0604020202020204" pitchFamily="34" charset="0"/>
              </a:rPr>
              <a:t>Anabel España</a:t>
            </a:r>
          </a:p>
        </p:txBody>
      </p:sp>
    </p:spTree>
    <p:extLst>
      <p:ext uri="{BB962C8B-B14F-4D97-AF65-F5344CB8AC3E}">
        <p14:creationId xmlns:p14="http://schemas.microsoft.com/office/powerpoint/2010/main" val="1386827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2C023F-3FFB-3377-84ED-DCAB724DAA15}"/>
              </a:ext>
            </a:extLst>
          </p:cNvPr>
          <p:cNvSpPr/>
          <p:nvPr/>
        </p:nvSpPr>
        <p:spPr>
          <a:xfrm>
            <a:off x="0" y="464106"/>
            <a:ext cx="12192000" cy="6680174"/>
          </a:xfrm>
          <a:prstGeom prst="rect">
            <a:avLst/>
          </a:prstGeom>
          <a:solidFill>
            <a:srgbClr val="1B15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6" name="think-cell data - do not delete" hidden="1">
            <a:extLst>
              <a:ext uri="{FF2B5EF4-FFF2-40B4-BE49-F238E27FC236}">
                <a16:creationId xmlns:a16="http://schemas.microsoft.com/office/drawing/2014/main" id="{AD04A5C1-8AF6-BB3E-757E-05FCD0C3D9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think-cell data - do not delete" hidden="1">
                        <a:extLst>
                          <a:ext uri="{FF2B5EF4-FFF2-40B4-BE49-F238E27FC236}">
                            <a16:creationId xmlns:a16="http://schemas.microsoft.com/office/drawing/2014/main" id="{AD04A5C1-8AF6-BB3E-757E-05FCD0C3D9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descr="A computer generated image of a machine&#10;&#10;Description automatically generated">
            <a:extLst>
              <a:ext uri="{FF2B5EF4-FFF2-40B4-BE49-F238E27FC236}">
                <a16:creationId xmlns:a16="http://schemas.microsoft.com/office/drawing/2014/main" id="{EDA31AEE-291D-03F2-B8A9-F126D4BE133D}"/>
              </a:ext>
            </a:extLst>
          </p:cNvPr>
          <p:cNvPicPr>
            <a:picLocks noChangeAspect="1"/>
          </p:cNvPicPr>
          <p:nvPr/>
        </p:nvPicPr>
        <p:blipFill rotWithShape="1">
          <a:blip r:embed="rId6"/>
          <a:srcRect r="3583" b="-6630"/>
          <a:stretch/>
        </p:blipFill>
        <p:spPr>
          <a:xfrm>
            <a:off x="4328857" y="1448806"/>
            <a:ext cx="7705724" cy="4793635"/>
          </a:xfrm>
          <a:prstGeom prst="rect">
            <a:avLst/>
          </a:prstGeom>
          <a:effectLst>
            <a:softEdge rad="31750"/>
          </a:effectLst>
        </p:spPr>
      </p:pic>
      <p:sp>
        <p:nvSpPr>
          <p:cNvPr id="16" name="Textfeld 5">
            <a:extLst>
              <a:ext uri="{FF2B5EF4-FFF2-40B4-BE49-F238E27FC236}">
                <a16:creationId xmlns:a16="http://schemas.microsoft.com/office/drawing/2014/main" id="{28B2C954-E13C-23BD-A8FB-AA32AE142152}"/>
              </a:ext>
            </a:extLst>
          </p:cNvPr>
          <p:cNvSpPr txBox="1">
            <a:spLocks/>
          </p:cNvSpPr>
          <p:nvPr/>
        </p:nvSpPr>
        <p:spPr>
          <a:xfrm>
            <a:off x="630238" y="444683"/>
            <a:ext cx="5845175" cy="89255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20" normalizeH="0" baseline="0" noProof="0" dirty="0">
                <a:ln>
                  <a:noFill/>
                </a:ln>
                <a:solidFill>
                  <a:srgbClr val="21C0FF"/>
                </a:solidFill>
                <a:effectLst/>
                <a:uLnTx/>
                <a:uFillTx/>
                <a:latin typeface="Arial"/>
                <a:ea typeface="+mn-ea"/>
                <a:cs typeface="+mn-cs"/>
              </a:rPr>
              <a:t>Siemens Energy is an</a:t>
            </a:r>
            <a:br>
              <a:rPr kumimoji="0" lang="en-US" sz="2400" b="0" i="0" u="none" strike="noStrike" kern="1200" cap="none" spc="20" normalizeH="0" baseline="0" noProof="0" dirty="0">
                <a:ln>
                  <a:noFill/>
                </a:ln>
                <a:solidFill>
                  <a:srgbClr val="21C0FF"/>
                </a:solidFill>
                <a:effectLst/>
                <a:uLnTx/>
                <a:uFillTx/>
                <a:latin typeface="Arial"/>
                <a:ea typeface="+mn-ea"/>
                <a:cs typeface="+mn-cs"/>
              </a:rPr>
            </a:br>
            <a:r>
              <a:rPr kumimoji="0" lang="en-US" sz="3000" b="1" i="0" u="none" strike="noStrike" kern="1200" cap="none" spc="60" normalizeH="0" baseline="0" noProof="0" dirty="0">
                <a:ln>
                  <a:noFill/>
                </a:ln>
                <a:solidFill>
                  <a:prstClr val="white"/>
                </a:solidFill>
                <a:effectLst/>
                <a:uLnTx/>
                <a:uFillTx/>
                <a:latin typeface="Arial"/>
                <a:ea typeface="+mn-ea"/>
                <a:cs typeface="Times New Roman" panose="02020603050405020304" pitchFamily="18" charset="0"/>
              </a:rPr>
              <a:t>Energy T</a:t>
            </a:r>
            <a:r>
              <a:rPr kumimoji="0" lang="en-US" sz="3000" b="1" i="0" u="none" strike="noStrike" kern="1200" cap="none" spc="60" normalizeH="0" baseline="0" noProof="0" dirty="0" err="1">
                <a:ln>
                  <a:noFill/>
                </a:ln>
                <a:solidFill>
                  <a:prstClr val="white"/>
                </a:solidFill>
                <a:effectLst/>
                <a:uLnTx/>
                <a:uFillTx/>
                <a:latin typeface="Arial"/>
                <a:ea typeface="+mn-ea"/>
                <a:cs typeface="Times New Roman" panose="02020603050405020304" pitchFamily="18" charset="0"/>
              </a:rPr>
              <a:t>echnology</a:t>
            </a:r>
            <a:r>
              <a:rPr kumimoji="0" lang="en-US" sz="3000" b="1" i="0" u="none" strike="noStrike" kern="1200" cap="none" spc="60" normalizeH="0" baseline="0" noProof="0" dirty="0">
                <a:ln>
                  <a:noFill/>
                </a:ln>
                <a:solidFill>
                  <a:prstClr val="white"/>
                </a:solidFill>
                <a:effectLst/>
                <a:uLnTx/>
                <a:uFillTx/>
                <a:latin typeface="Arial"/>
                <a:ea typeface="+mn-ea"/>
                <a:cs typeface="Times New Roman" panose="02020603050405020304" pitchFamily="18" charset="0"/>
              </a:rPr>
              <a:t> C</a:t>
            </a:r>
            <a:r>
              <a:rPr kumimoji="0" lang="en-US" sz="3000" b="1" i="0" u="none" strike="noStrike" kern="1200" cap="none" spc="60" normalizeH="0" baseline="0" noProof="0" dirty="0" err="1">
                <a:ln>
                  <a:noFill/>
                </a:ln>
                <a:solidFill>
                  <a:prstClr val="white"/>
                </a:solidFill>
                <a:effectLst/>
                <a:uLnTx/>
                <a:uFillTx/>
                <a:latin typeface="Arial"/>
                <a:ea typeface="+mn-ea"/>
                <a:cs typeface="Times New Roman" panose="02020603050405020304" pitchFamily="18" charset="0"/>
              </a:rPr>
              <a:t>ompany</a:t>
            </a:r>
            <a:endParaRPr kumimoji="0" lang="en-US" sz="3000" b="1" i="0" u="none" strike="noStrike" kern="1200" cap="none" spc="60" normalizeH="0" baseline="0" noProof="0" dirty="0">
              <a:ln>
                <a:noFill/>
              </a:ln>
              <a:solidFill>
                <a:prstClr val="white"/>
              </a:solidFill>
              <a:effectLst/>
              <a:uLnTx/>
              <a:uFillTx/>
              <a:latin typeface="Arial"/>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5284897-D894-E2AA-7F55-74C87E26D138}"/>
                  </a:ext>
                </a:extLst>
              </p:cNvPr>
              <p:cNvSpPr txBox="1"/>
              <p:nvPr/>
            </p:nvSpPr>
            <p:spPr>
              <a:xfrm>
                <a:off x="813118" y="1585331"/>
                <a:ext cx="3749738" cy="47218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Gas Turbine Engines </a:t>
                </a:r>
                <a:r>
                  <a:rPr kumimoji="0" lang="en-US" sz="1000" b="0" i="0" u="none" strike="noStrike" kern="1200" cap="none" spc="0" normalizeH="0" baseline="0" noProof="0" dirty="0">
                    <a:ln>
                      <a:noFill/>
                    </a:ln>
                    <a:solidFill>
                      <a:prstClr val="white"/>
                    </a:solidFill>
                    <a:effectLst/>
                    <a:uLnTx/>
                    <a:uFillTx/>
                    <a:latin typeface="Arial"/>
                    <a:ea typeface="+mn-ea"/>
                    <a:cs typeface="+mn-cs"/>
                  </a:rPr>
                  <a:t>(4-600 MW)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Generators </a:t>
                </a:r>
                <a:r>
                  <a:rPr kumimoji="0" lang="en-US" sz="1000" b="0" i="0" u="none" strike="noStrike" kern="1200" cap="none" spc="0" normalizeH="0" baseline="0" noProof="0" dirty="0">
                    <a:ln>
                      <a:noFill/>
                    </a:ln>
                    <a:solidFill>
                      <a:prstClr val="white"/>
                    </a:solidFill>
                    <a:effectLst/>
                    <a:uLnTx/>
                    <a:uFillTx/>
                    <a:latin typeface="Arial"/>
                    <a:ea typeface="+mn-ea"/>
                    <a:cs typeface="+mn-cs"/>
                  </a:rPr>
                  <a:t>(25 to 1,300 MVA)</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Hydrogen Electrolyzers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Power-to-X-Solutions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Wind Turbine Generators</a:t>
                </a: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High voltage DC transmission</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Flexible AC Transmission</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Grid Stabilization Technologies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Energy Storage Technologies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Digital Grid T</a:t>
                </a:r>
                <a:r>
                  <a:rPr kumimoji="0" lang="en-US" sz="1400" b="0" i="0" u="none" strike="noStrike" kern="1200" cap="none" spc="0" normalizeH="0" baseline="0" noProof="0" dirty="0" err="1">
                    <a:ln>
                      <a:noFill/>
                    </a:ln>
                    <a:solidFill>
                      <a:prstClr val="white"/>
                    </a:solidFill>
                    <a:effectLst/>
                    <a:uLnTx/>
                    <a:uFillTx/>
                    <a:latin typeface="Arial"/>
                    <a:ea typeface="+mn-ea"/>
                    <a:cs typeface="+mn-cs"/>
                  </a:rPr>
                  <a:t>echnologies</a:t>
                </a:r>
                <a:r>
                  <a:rPr kumimoji="0" lang="en-US" sz="1400" b="0" i="0" u="none" strike="noStrike" kern="1200" cap="none" spc="0" normalizeH="0" baseline="0" noProof="0" dirty="0">
                    <a:ln>
                      <a:noFill/>
                    </a:ln>
                    <a:solidFill>
                      <a:prstClr val="white"/>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Service and Energy Consulting</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High-voltage Switchgears and Transformers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Industrial Heat Pumps </a:t>
                </a:r>
                <a:r>
                  <a:rPr kumimoji="0" lang="en-US" sz="1000" b="0" i="0" u="none" strike="noStrike" kern="1200" cap="none" spc="0" normalizeH="0" baseline="0" noProof="0" dirty="0">
                    <a:ln>
                      <a:noFill/>
                    </a:ln>
                    <a:solidFill>
                      <a:prstClr val="white"/>
                    </a:solidFill>
                    <a:effectLst/>
                    <a:uLnTx/>
                    <a:uFillTx/>
                    <a:latin typeface="Arial"/>
                    <a:ea typeface="+mn-ea"/>
                    <a:cs typeface="+mn-cs"/>
                  </a:rPr>
                  <a:t>(</a:t>
                </a:r>
                <a14:m>
                  <m:oMath xmlns:m="http://schemas.openxmlformats.org/officeDocument/2006/math">
                    <m:r>
                      <a:rPr kumimoji="0" lang="en-US" sz="10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m:t>
                    </m:r>
                  </m:oMath>
                </a14:m>
                <a:r>
                  <a:rPr kumimoji="0" lang="en-US" sz="1000" b="0" i="0" u="none" strike="noStrike" kern="1200" cap="none" spc="0" normalizeH="0" baseline="0" noProof="0" dirty="0">
                    <a:ln>
                      <a:noFill/>
                    </a:ln>
                    <a:solidFill>
                      <a:prstClr val="white"/>
                    </a:solidFill>
                    <a:effectLst/>
                    <a:uLnTx/>
                    <a:uFillTx/>
                    <a:latin typeface="Arial"/>
                    <a:ea typeface="+mn-ea"/>
                    <a:cs typeface="+mn-cs"/>
                  </a:rPr>
                  <a:t> 150C + 70 </a:t>
                </a:r>
                <a:r>
                  <a:rPr kumimoji="0" lang="en-US" sz="1000" b="0" i="0" u="none" strike="noStrike" kern="1200" cap="none" spc="0" normalizeH="0" baseline="0" noProof="0" dirty="0" err="1">
                    <a:ln>
                      <a:noFill/>
                    </a:ln>
                    <a:solidFill>
                      <a:prstClr val="white"/>
                    </a:solidFill>
                    <a:effectLst/>
                    <a:uLnTx/>
                    <a:uFillTx/>
                    <a:latin typeface="Arial"/>
                    <a:ea typeface="+mn-ea"/>
                    <a:cs typeface="+mn-cs"/>
                  </a:rPr>
                  <a:t>MWth</a:t>
                </a:r>
                <a:r>
                  <a:rPr kumimoji="0" lang="en-US" sz="1000" b="0" i="0" u="none" strike="noStrike" kern="1200" cap="none" spc="0" normalizeH="0" baseline="0" noProof="0" dirty="0">
                    <a:ln>
                      <a:noFill/>
                    </a:ln>
                    <a:solidFill>
                      <a:prstClr val="white"/>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Electrification, Automation, and Digitalization</a:t>
                </a: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mc:Choice>
        <mc:Fallback xmlns="">
          <p:sp>
            <p:nvSpPr>
              <p:cNvPr id="19" name="TextBox 18">
                <a:extLst>
                  <a:ext uri="{FF2B5EF4-FFF2-40B4-BE49-F238E27FC236}">
                    <a16:creationId xmlns:a16="http://schemas.microsoft.com/office/drawing/2014/main" id="{55284897-D894-E2AA-7F55-74C87E26D138}"/>
                  </a:ext>
                </a:extLst>
              </p:cNvPr>
              <p:cNvSpPr txBox="1">
                <a:spLocks noRot="1" noChangeAspect="1" noMove="1" noResize="1" noEditPoints="1" noAdjustHandles="1" noChangeArrowheads="1" noChangeShapeType="1" noTextEdit="1"/>
              </p:cNvSpPr>
              <p:nvPr/>
            </p:nvSpPr>
            <p:spPr>
              <a:xfrm>
                <a:off x="813118" y="1585331"/>
                <a:ext cx="3749738" cy="4721805"/>
              </a:xfrm>
              <a:prstGeom prst="rect">
                <a:avLst/>
              </a:prstGeom>
              <a:blipFill>
                <a:blip r:embed="rId7"/>
                <a:stretch>
                  <a:fillRect l="-487" t="-258"/>
                </a:stretch>
              </a:blipFill>
            </p:spPr>
            <p:txBody>
              <a:bodyPr/>
              <a:lstStyle/>
              <a:p>
                <a:r>
                  <a:rPr lang="en-US">
                    <a:noFill/>
                  </a:rPr>
                  <a:t> </a:t>
                </a:r>
              </a:p>
            </p:txBody>
          </p:sp>
        </mc:Fallback>
      </mc:AlternateContent>
      <p:pic>
        <p:nvPicPr>
          <p:cNvPr id="20" name="Graphic 19">
            <a:extLst>
              <a:ext uri="{FF2B5EF4-FFF2-40B4-BE49-F238E27FC236}">
                <a16:creationId xmlns:a16="http://schemas.microsoft.com/office/drawing/2014/main" id="{E034CD3E-61C2-C21A-1430-D3E853C3EF3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2108" y="1595379"/>
            <a:ext cx="274320" cy="274320"/>
          </a:xfrm>
          <a:prstGeom prst="rect">
            <a:avLst/>
          </a:prstGeom>
        </p:spPr>
      </p:pic>
      <p:pic>
        <p:nvPicPr>
          <p:cNvPr id="25" name="Graphic 24">
            <a:extLst>
              <a:ext uri="{FF2B5EF4-FFF2-40B4-BE49-F238E27FC236}">
                <a16:creationId xmlns:a16="http://schemas.microsoft.com/office/drawing/2014/main" id="{A0A7BF90-0A09-57A0-4953-24CF6136C89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02108" y="1908083"/>
            <a:ext cx="274320" cy="274320"/>
          </a:xfrm>
          <a:prstGeom prst="rect">
            <a:avLst/>
          </a:prstGeom>
        </p:spPr>
      </p:pic>
      <p:pic>
        <p:nvPicPr>
          <p:cNvPr id="26" name="Graphic 25">
            <a:extLst>
              <a:ext uri="{FF2B5EF4-FFF2-40B4-BE49-F238E27FC236}">
                <a16:creationId xmlns:a16="http://schemas.microsoft.com/office/drawing/2014/main" id="{D36F9725-A367-2779-A113-EE48B72B0636}"/>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02108" y="2232848"/>
            <a:ext cx="274320" cy="274320"/>
          </a:xfrm>
          <a:prstGeom prst="rect">
            <a:avLst/>
          </a:prstGeom>
        </p:spPr>
      </p:pic>
      <p:pic>
        <p:nvPicPr>
          <p:cNvPr id="28" name="Graphic 27">
            <a:extLst>
              <a:ext uri="{FF2B5EF4-FFF2-40B4-BE49-F238E27FC236}">
                <a16:creationId xmlns:a16="http://schemas.microsoft.com/office/drawing/2014/main" id="{477A099A-1A8E-6E89-0076-7C44416E46DE}"/>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97187" y="2540121"/>
            <a:ext cx="274320" cy="274320"/>
          </a:xfrm>
          <a:prstGeom prst="rect">
            <a:avLst/>
          </a:prstGeom>
        </p:spPr>
      </p:pic>
      <p:pic>
        <p:nvPicPr>
          <p:cNvPr id="29" name="Graphic 28">
            <a:extLst>
              <a:ext uri="{FF2B5EF4-FFF2-40B4-BE49-F238E27FC236}">
                <a16:creationId xmlns:a16="http://schemas.microsoft.com/office/drawing/2014/main" id="{3FB8B087-5915-4001-EFC3-74E7259E2AA7}"/>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597187" y="2839540"/>
            <a:ext cx="274320" cy="274320"/>
          </a:xfrm>
          <a:prstGeom prst="rect">
            <a:avLst/>
          </a:prstGeom>
        </p:spPr>
      </p:pic>
      <p:pic>
        <p:nvPicPr>
          <p:cNvPr id="31" name="Graphic 30">
            <a:extLst>
              <a:ext uri="{FF2B5EF4-FFF2-40B4-BE49-F238E27FC236}">
                <a16:creationId xmlns:a16="http://schemas.microsoft.com/office/drawing/2014/main" id="{7F28461D-9086-3EA1-F55C-1D7C9D27E4FF}"/>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612002" y="3170228"/>
            <a:ext cx="274320" cy="274320"/>
          </a:xfrm>
          <a:prstGeom prst="rect">
            <a:avLst/>
          </a:prstGeom>
        </p:spPr>
      </p:pic>
      <p:pic>
        <p:nvPicPr>
          <p:cNvPr id="32" name="Graphic 31">
            <a:extLst>
              <a:ext uri="{FF2B5EF4-FFF2-40B4-BE49-F238E27FC236}">
                <a16:creationId xmlns:a16="http://schemas.microsoft.com/office/drawing/2014/main" id="{6F0ECD09-7220-E363-B912-14F5281A437A}"/>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610802" y="3486633"/>
            <a:ext cx="274320" cy="274320"/>
          </a:xfrm>
          <a:prstGeom prst="rect">
            <a:avLst/>
          </a:prstGeom>
        </p:spPr>
      </p:pic>
      <p:pic>
        <p:nvPicPr>
          <p:cNvPr id="34" name="Graphic 33">
            <a:extLst>
              <a:ext uri="{FF2B5EF4-FFF2-40B4-BE49-F238E27FC236}">
                <a16:creationId xmlns:a16="http://schemas.microsoft.com/office/drawing/2014/main" id="{73FBB604-7345-8E96-017F-E63CA278C0EB}"/>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596848" y="5059161"/>
            <a:ext cx="274320" cy="274320"/>
          </a:xfrm>
          <a:prstGeom prst="rect">
            <a:avLst/>
          </a:prstGeom>
        </p:spPr>
      </p:pic>
      <p:pic>
        <p:nvPicPr>
          <p:cNvPr id="35" name="Graphic 34">
            <a:extLst>
              <a:ext uri="{FF2B5EF4-FFF2-40B4-BE49-F238E27FC236}">
                <a16:creationId xmlns:a16="http://schemas.microsoft.com/office/drawing/2014/main" id="{0339A04F-7A00-697A-505D-3D71E8C02BC3}"/>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602565" y="3810259"/>
            <a:ext cx="274320" cy="274320"/>
          </a:xfrm>
          <a:prstGeom prst="rect">
            <a:avLst/>
          </a:prstGeom>
        </p:spPr>
      </p:pic>
      <p:pic>
        <p:nvPicPr>
          <p:cNvPr id="36" name="Graphic 35">
            <a:extLst>
              <a:ext uri="{FF2B5EF4-FFF2-40B4-BE49-F238E27FC236}">
                <a16:creationId xmlns:a16="http://schemas.microsoft.com/office/drawing/2014/main" id="{D4156082-D348-374B-38E4-1ED9FCAE632D}"/>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597448" y="4739348"/>
            <a:ext cx="274320" cy="274320"/>
          </a:xfrm>
          <a:prstGeom prst="rect">
            <a:avLst/>
          </a:prstGeom>
        </p:spPr>
      </p:pic>
      <p:pic>
        <p:nvPicPr>
          <p:cNvPr id="37" name="Graphic 36">
            <a:extLst>
              <a:ext uri="{FF2B5EF4-FFF2-40B4-BE49-F238E27FC236}">
                <a16:creationId xmlns:a16="http://schemas.microsoft.com/office/drawing/2014/main" id="{C3DD9972-5209-248C-C2F3-9134E120912E}"/>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597448" y="4440423"/>
            <a:ext cx="274320" cy="274320"/>
          </a:xfrm>
          <a:prstGeom prst="rect">
            <a:avLst/>
          </a:prstGeom>
        </p:spPr>
      </p:pic>
      <p:pic>
        <p:nvPicPr>
          <p:cNvPr id="38" name="Picture 37">
            <a:extLst>
              <a:ext uri="{FF2B5EF4-FFF2-40B4-BE49-F238E27FC236}">
                <a16:creationId xmlns:a16="http://schemas.microsoft.com/office/drawing/2014/main" id="{E0FFCC07-495E-FB6C-AB00-659873CA81A4}"/>
              </a:ext>
            </a:extLst>
          </p:cNvPr>
          <p:cNvPicPr>
            <a:picLocks noChangeAspect="1"/>
          </p:cNvPicPr>
          <p:nvPr/>
        </p:nvPicPr>
        <p:blipFill>
          <a:blip r:embed="rId26"/>
          <a:stretch>
            <a:fillRect/>
          </a:stretch>
        </p:blipFill>
        <p:spPr>
          <a:xfrm>
            <a:off x="610802" y="5683410"/>
            <a:ext cx="274320" cy="274320"/>
          </a:xfrm>
          <a:prstGeom prst="rect">
            <a:avLst/>
          </a:prstGeom>
        </p:spPr>
      </p:pic>
      <p:pic>
        <p:nvPicPr>
          <p:cNvPr id="39" name="Graphic 38">
            <a:extLst>
              <a:ext uri="{FF2B5EF4-FFF2-40B4-BE49-F238E27FC236}">
                <a16:creationId xmlns:a16="http://schemas.microsoft.com/office/drawing/2014/main" id="{C559F37A-9DF7-D800-CD28-43E91A975E4D}"/>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610802" y="5372328"/>
            <a:ext cx="274320" cy="274320"/>
          </a:xfrm>
          <a:prstGeom prst="rect">
            <a:avLst/>
          </a:prstGeom>
        </p:spPr>
      </p:pic>
      <p:pic>
        <p:nvPicPr>
          <p:cNvPr id="44" name="Graphic 43">
            <a:extLst>
              <a:ext uri="{FF2B5EF4-FFF2-40B4-BE49-F238E27FC236}">
                <a16:creationId xmlns:a16="http://schemas.microsoft.com/office/drawing/2014/main" id="{5A5D158E-3C0B-0100-E2B4-B566B6C2163C}"/>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596848" y="4135519"/>
            <a:ext cx="274320" cy="274320"/>
          </a:xfrm>
          <a:prstGeom prst="rect">
            <a:avLst/>
          </a:prstGeom>
        </p:spPr>
      </p:pic>
      <p:sp>
        <p:nvSpPr>
          <p:cNvPr id="45" name="Rectangle: Rounded Corners 44">
            <a:extLst>
              <a:ext uri="{FF2B5EF4-FFF2-40B4-BE49-F238E27FC236}">
                <a16:creationId xmlns:a16="http://schemas.microsoft.com/office/drawing/2014/main" id="{9D21C856-E70D-A1AF-FBF1-F574E4690904}"/>
              </a:ext>
            </a:extLst>
          </p:cNvPr>
          <p:cNvSpPr/>
          <p:nvPr/>
        </p:nvSpPr>
        <p:spPr>
          <a:xfrm>
            <a:off x="4821268" y="3057559"/>
            <a:ext cx="1463040" cy="264014"/>
          </a:xfrm>
          <a:prstGeom prst="roundRect">
            <a:avLst/>
          </a:prstGeom>
          <a:solidFill>
            <a:srgbClr val="4D217A">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Grid Technologies</a:t>
            </a:r>
          </a:p>
        </p:txBody>
      </p:sp>
      <p:sp>
        <p:nvSpPr>
          <p:cNvPr id="46" name="Rectangle: Rounded Corners 45">
            <a:extLst>
              <a:ext uri="{FF2B5EF4-FFF2-40B4-BE49-F238E27FC236}">
                <a16:creationId xmlns:a16="http://schemas.microsoft.com/office/drawing/2014/main" id="{2F659447-B976-9D86-6A21-B9FFC20232F2}"/>
              </a:ext>
            </a:extLst>
          </p:cNvPr>
          <p:cNvSpPr/>
          <p:nvPr/>
        </p:nvSpPr>
        <p:spPr>
          <a:xfrm>
            <a:off x="10251123" y="2688329"/>
            <a:ext cx="1463040" cy="264014"/>
          </a:xfrm>
          <a:prstGeom prst="roundRect">
            <a:avLst/>
          </a:prstGeom>
          <a:solidFill>
            <a:srgbClr val="4D217A">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Power Generation</a:t>
            </a:r>
          </a:p>
        </p:txBody>
      </p:sp>
      <p:sp>
        <p:nvSpPr>
          <p:cNvPr id="47" name="Rectangle: Rounded Corners 46">
            <a:extLst>
              <a:ext uri="{FF2B5EF4-FFF2-40B4-BE49-F238E27FC236}">
                <a16:creationId xmlns:a16="http://schemas.microsoft.com/office/drawing/2014/main" id="{9018FBC7-DB43-47F0-B695-C6D85B1AD9FC}"/>
              </a:ext>
            </a:extLst>
          </p:cNvPr>
          <p:cNvSpPr/>
          <p:nvPr/>
        </p:nvSpPr>
        <p:spPr>
          <a:xfrm>
            <a:off x="8181719" y="2201294"/>
            <a:ext cx="1463040" cy="264014"/>
          </a:xfrm>
          <a:prstGeom prst="roundRect">
            <a:avLst/>
          </a:prstGeom>
          <a:solidFill>
            <a:srgbClr val="4D217A">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H</a:t>
            </a:r>
            <a:r>
              <a:rPr kumimoji="0" lang="en-US" sz="1100" b="0" i="0" u="none" strike="noStrike" kern="1200" cap="none" spc="0" normalizeH="0" baseline="-25000" noProof="0">
                <a:ln>
                  <a:noFill/>
                </a:ln>
                <a:solidFill>
                  <a:prstClr val="white"/>
                </a:solidFill>
                <a:effectLst/>
                <a:uLnTx/>
                <a:uFillTx/>
                <a:latin typeface="Arial"/>
                <a:ea typeface="+mn-ea"/>
                <a:cs typeface="+mn-cs"/>
              </a:rPr>
              <a:t>2</a:t>
            </a:r>
            <a:r>
              <a:rPr kumimoji="0" lang="en-US" sz="1100" b="0" i="0" u="none" strike="noStrike" kern="1200" cap="none" spc="0" normalizeH="0" baseline="0" noProof="0">
                <a:ln>
                  <a:noFill/>
                </a:ln>
                <a:solidFill>
                  <a:prstClr val="white"/>
                </a:solidFill>
                <a:effectLst/>
                <a:uLnTx/>
                <a:uFillTx/>
                <a:latin typeface="Arial"/>
                <a:ea typeface="+mn-ea"/>
                <a:cs typeface="+mn-cs"/>
              </a:rPr>
              <a:t> Production</a:t>
            </a:r>
          </a:p>
        </p:txBody>
      </p:sp>
      <p:sp>
        <p:nvSpPr>
          <p:cNvPr id="48" name="Rectangle: Rounded Corners 47">
            <a:extLst>
              <a:ext uri="{FF2B5EF4-FFF2-40B4-BE49-F238E27FC236}">
                <a16:creationId xmlns:a16="http://schemas.microsoft.com/office/drawing/2014/main" id="{4381BF16-61A7-683A-CD7A-CD7B78030F84}"/>
              </a:ext>
            </a:extLst>
          </p:cNvPr>
          <p:cNvSpPr/>
          <p:nvPr/>
        </p:nvSpPr>
        <p:spPr>
          <a:xfrm>
            <a:off x="5510880" y="1914281"/>
            <a:ext cx="1463040" cy="264014"/>
          </a:xfrm>
          <a:prstGeom prst="roundRect">
            <a:avLst/>
          </a:prstGeom>
          <a:solidFill>
            <a:srgbClr val="4D217A">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Renewable Energy</a:t>
            </a:r>
          </a:p>
        </p:txBody>
      </p:sp>
      <p:sp>
        <p:nvSpPr>
          <p:cNvPr id="49" name="Rectangle: Rounded Corners 48">
            <a:extLst>
              <a:ext uri="{FF2B5EF4-FFF2-40B4-BE49-F238E27FC236}">
                <a16:creationId xmlns:a16="http://schemas.microsoft.com/office/drawing/2014/main" id="{C07B88E0-0C2D-9543-792B-53B78A155C0B}"/>
              </a:ext>
            </a:extLst>
          </p:cNvPr>
          <p:cNvSpPr/>
          <p:nvPr/>
        </p:nvSpPr>
        <p:spPr>
          <a:xfrm>
            <a:off x="7487207" y="3720714"/>
            <a:ext cx="1737360" cy="457200"/>
          </a:xfrm>
          <a:prstGeom prst="roundRect">
            <a:avLst/>
          </a:prstGeom>
          <a:solidFill>
            <a:srgbClr val="4D217A">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Electrification, Automation, Digitalization</a:t>
            </a:r>
          </a:p>
        </p:txBody>
      </p:sp>
      <p:sp>
        <p:nvSpPr>
          <p:cNvPr id="50" name="Rectangle: Rounded Corners 49">
            <a:extLst>
              <a:ext uri="{FF2B5EF4-FFF2-40B4-BE49-F238E27FC236}">
                <a16:creationId xmlns:a16="http://schemas.microsoft.com/office/drawing/2014/main" id="{96CF3168-4A84-8D71-C9FD-B1F6A94843AB}"/>
              </a:ext>
            </a:extLst>
          </p:cNvPr>
          <p:cNvSpPr/>
          <p:nvPr/>
        </p:nvSpPr>
        <p:spPr>
          <a:xfrm>
            <a:off x="8005761" y="5158488"/>
            <a:ext cx="1463040" cy="264014"/>
          </a:xfrm>
          <a:prstGeom prst="roundRect">
            <a:avLst/>
          </a:prstGeom>
          <a:solidFill>
            <a:srgbClr val="4D217A">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Waste Heat Recovery</a:t>
            </a:r>
          </a:p>
        </p:txBody>
      </p:sp>
      <p:sp>
        <p:nvSpPr>
          <p:cNvPr id="51" name="Rectangle: Rounded Corners 50">
            <a:extLst>
              <a:ext uri="{FF2B5EF4-FFF2-40B4-BE49-F238E27FC236}">
                <a16:creationId xmlns:a16="http://schemas.microsoft.com/office/drawing/2014/main" id="{3275C02F-C26E-6EB5-1B2F-8A69561BB148}"/>
              </a:ext>
            </a:extLst>
          </p:cNvPr>
          <p:cNvSpPr/>
          <p:nvPr/>
        </p:nvSpPr>
        <p:spPr>
          <a:xfrm>
            <a:off x="10454878" y="5162630"/>
            <a:ext cx="1463040" cy="264014"/>
          </a:xfrm>
          <a:prstGeom prst="roundRect">
            <a:avLst/>
          </a:prstGeom>
          <a:solidFill>
            <a:srgbClr val="4D217A">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Energy Storage</a:t>
            </a:r>
          </a:p>
        </p:txBody>
      </p:sp>
      <p:sp>
        <p:nvSpPr>
          <p:cNvPr id="8" name="Fußzeilenplatzhalter 3">
            <a:extLst>
              <a:ext uri="{FF2B5EF4-FFF2-40B4-BE49-F238E27FC236}">
                <a16:creationId xmlns:a16="http://schemas.microsoft.com/office/drawing/2014/main" id="{6EC4B20E-11AC-9EB1-CE35-DF0AF4E74056}"/>
              </a:ext>
            </a:extLst>
          </p:cNvPr>
          <p:cNvSpPr txBox="1">
            <a:spLocks/>
          </p:cNvSpPr>
          <p:nvPr/>
        </p:nvSpPr>
        <p:spPr>
          <a:xfrm>
            <a:off x="6242400" y="6526800"/>
            <a:ext cx="5950800" cy="331200"/>
          </a:xfrm>
          <a:prstGeom prst="rect">
            <a:avLst/>
          </a:prstGeom>
        </p:spPr>
        <p:txBody>
          <a:bodyPr vert="horz" lIns="0" tIns="0" rIns="835200" bIns="0" rtlCol="0" anchor="t"/>
          <a:lstStyle>
            <a:defPPr>
              <a:defRPr lang="de-DE"/>
            </a:defPPr>
            <a:lvl1pPr marL="0" algn="r" defTabSz="914400" rtl="0" eaLnBrk="1" latinLnBrk="0" hangingPunct="1">
              <a:defRPr lang="en-US"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Restricted © Siemens Energy, 2026</a:t>
            </a:r>
          </a:p>
        </p:txBody>
      </p:sp>
      <p:sp>
        <p:nvSpPr>
          <p:cNvPr id="9" name="Foliennummernplatzhalter 4">
            <a:extLst>
              <a:ext uri="{FF2B5EF4-FFF2-40B4-BE49-F238E27FC236}">
                <a16:creationId xmlns:a16="http://schemas.microsoft.com/office/drawing/2014/main" id="{CF6462FC-074E-0D55-E93B-F8B7A0BE4AAF}"/>
              </a:ext>
            </a:extLst>
          </p:cNvPr>
          <p:cNvSpPr txBox="1">
            <a:spLocks/>
          </p:cNvSpPr>
          <p:nvPr/>
        </p:nvSpPr>
        <p:spPr>
          <a:xfrm>
            <a:off x="11364000" y="6526800"/>
            <a:ext cx="828000" cy="331200"/>
          </a:xfrm>
          <a:prstGeom prst="rect">
            <a:avLst/>
          </a:prstGeom>
        </p:spPr>
        <p:txBody>
          <a:bodyPr vert="horz" lIns="0" tIns="0" rIns="482400" bIns="0" rtlCol="0" anchor="t" anchorCtr="0"/>
          <a:lstStyle>
            <a:defPPr>
              <a:defRPr lang="de-DE"/>
            </a:defPPr>
            <a:lvl1pPr marL="0" algn="r" defTabSz="914400" rtl="0" eaLnBrk="1" latinLnBrk="0" hangingPunct="1">
              <a:defRPr lang="en-US" sz="10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B0116A-0D09-4E99-8C69-B4C15A5D8A2B}" type="slidenum">
              <a:rPr kumimoji="0" lang="en-US" sz="10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42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DED66-9B75-C4F6-C3E1-B325F6CC9FC6}"/>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75BEDF8-E9DC-24BD-D3CD-D5EEE89D0D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3" name="Object 2" hidden="1">
                        <a:extLst>
                          <a:ext uri="{FF2B5EF4-FFF2-40B4-BE49-F238E27FC236}">
                            <a16:creationId xmlns:a16="http://schemas.microsoft.com/office/drawing/2014/main" id="{375BEDF8-E9DC-24BD-D3CD-D5EEE89D0D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2" name="Title 1">
            <a:extLst>
              <a:ext uri="{FF2B5EF4-FFF2-40B4-BE49-F238E27FC236}">
                <a16:creationId xmlns:a16="http://schemas.microsoft.com/office/drawing/2014/main" id="{3202AFF4-D8B4-0820-98DA-C5973A264FD8}"/>
              </a:ext>
            </a:extLst>
          </p:cNvPr>
          <p:cNvSpPr>
            <a:spLocks noGrp="1"/>
          </p:cNvSpPr>
          <p:nvPr>
            <p:ph type="title"/>
          </p:nvPr>
        </p:nvSpPr>
        <p:spPr>
          <a:xfrm>
            <a:off x="0" y="1"/>
            <a:ext cx="11925299" cy="1414800"/>
          </a:xfrm>
        </p:spPr>
        <p:txBody>
          <a:bodyPr vert="horz"/>
          <a:lstStyle/>
          <a:p>
            <a:r>
              <a:rPr lang="en-US" dirty="0"/>
              <a:t>Data Center Challenges</a:t>
            </a:r>
            <a:br>
              <a:rPr lang="en-US" dirty="0"/>
            </a:br>
            <a:br>
              <a:rPr lang="en-US" dirty="0"/>
            </a:br>
            <a:r>
              <a:rPr lang="en-US" sz="2000" b="0" dirty="0"/>
              <a:t>Demanding up to 12% of US power by 2030, up from 3-4% today </a:t>
            </a:r>
            <a:r>
              <a:rPr lang="en-US" sz="2000" b="0" baseline="30000" dirty="0"/>
              <a:t>1</a:t>
            </a:r>
            <a:endParaRPr lang="en-US" b="0" dirty="0"/>
          </a:p>
        </p:txBody>
      </p:sp>
      <p:sp>
        <p:nvSpPr>
          <p:cNvPr id="2" name="Oval 1">
            <a:extLst>
              <a:ext uri="{FF2B5EF4-FFF2-40B4-BE49-F238E27FC236}">
                <a16:creationId xmlns:a16="http://schemas.microsoft.com/office/drawing/2014/main" id="{3AC571F2-9C7C-C1EA-C7D1-790BE3BE8780}"/>
              </a:ext>
            </a:extLst>
          </p:cNvPr>
          <p:cNvSpPr/>
          <p:nvPr/>
        </p:nvSpPr>
        <p:spPr>
          <a:xfrm>
            <a:off x="4748963" y="2765380"/>
            <a:ext cx="2733060" cy="2212758"/>
          </a:xfrm>
          <a:prstGeom prst="ellipse">
            <a:avLst/>
          </a:prstGeom>
          <a:solidFill>
            <a:srgbClr val="3A195C">
              <a:alpha val="34000"/>
            </a:srgbClr>
          </a:solidFill>
          <a:ln w="22225">
            <a:solidFill>
              <a:schemeClr val="tx2"/>
            </a:solidFill>
            <a:extLst>
              <a:ext uri="{C807C97D-BFC1-408E-A445-0C87EB9F89A2}">
                <ask:lineSketchStyleProps xmlns:ask="http://schemas.microsoft.com/office/drawing/2018/sketchyshapes" sd="879248734">
                  <a:custGeom>
                    <a:avLst/>
                    <a:gdLst>
                      <a:gd name="connsiteX0" fmla="*/ 0 w 2124147"/>
                      <a:gd name="connsiteY0" fmla="*/ 944711 h 1889422"/>
                      <a:gd name="connsiteX1" fmla="*/ 1062074 w 2124147"/>
                      <a:gd name="connsiteY1" fmla="*/ 0 h 1889422"/>
                      <a:gd name="connsiteX2" fmla="*/ 2124148 w 2124147"/>
                      <a:gd name="connsiteY2" fmla="*/ 944711 h 1889422"/>
                      <a:gd name="connsiteX3" fmla="*/ 1062074 w 2124147"/>
                      <a:gd name="connsiteY3" fmla="*/ 1889422 h 1889422"/>
                      <a:gd name="connsiteX4" fmla="*/ 0 w 2124147"/>
                      <a:gd name="connsiteY4" fmla="*/ 944711 h 188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147" h="1889422" extrusionOk="0">
                        <a:moveTo>
                          <a:pt x="0" y="944711"/>
                        </a:moveTo>
                        <a:cubicBezTo>
                          <a:pt x="-53195" y="360409"/>
                          <a:pt x="552009" y="-27776"/>
                          <a:pt x="1062074" y="0"/>
                        </a:cubicBezTo>
                        <a:cubicBezTo>
                          <a:pt x="1570095" y="44131"/>
                          <a:pt x="2195279" y="401736"/>
                          <a:pt x="2124148" y="944711"/>
                        </a:cubicBezTo>
                        <a:cubicBezTo>
                          <a:pt x="2094814" y="1407975"/>
                          <a:pt x="1645321" y="1899751"/>
                          <a:pt x="1062074" y="1889422"/>
                        </a:cubicBezTo>
                        <a:cubicBezTo>
                          <a:pt x="530989" y="1812883"/>
                          <a:pt x="101812" y="1458082"/>
                          <a:pt x="0" y="94471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Grafik 32">
            <a:extLst>
              <a:ext uri="{FF2B5EF4-FFF2-40B4-BE49-F238E27FC236}">
                <a16:creationId xmlns:a16="http://schemas.microsoft.com/office/drawing/2014/main" id="{5811F4E6-B861-275D-E6BC-68185F7B8243}"/>
              </a:ext>
            </a:extLst>
          </p:cNvPr>
          <p:cNvPicPr>
            <a:picLocks noChangeAspect="1"/>
          </p:cNvPicPr>
          <p:nvPr/>
        </p:nvPicPr>
        <p:blipFill rotWithShape="1">
          <a:blip r:embed="rId6"/>
          <a:srcRect l="12074" t="10320" r="8897" b="10486"/>
          <a:stretch/>
        </p:blipFill>
        <p:spPr>
          <a:xfrm>
            <a:off x="4904778" y="2993910"/>
            <a:ext cx="2428931" cy="1752382"/>
          </a:xfrm>
          <a:prstGeom prst="rect">
            <a:avLst/>
          </a:prstGeom>
        </p:spPr>
      </p:pic>
      <p:sp>
        <p:nvSpPr>
          <p:cNvPr id="6" name="Rectangle: Rounded Corners 5">
            <a:extLst>
              <a:ext uri="{FF2B5EF4-FFF2-40B4-BE49-F238E27FC236}">
                <a16:creationId xmlns:a16="http://schemas.microsoft.com/office/drawing/2014/main" id="{1926D69E-6458-C6AF-A84D-11FDF1254F4D}"/>
              </a:ext>
            </a:extLst>
          </p:cNvPr>
          <p:cNvSpPr/>
          <p:nvPr/>
        </p:nvSpPr>
        <p:spPr>
          <a:xfrm>
            <a:off x="4893287" y="5571783"/>
            <a:ext cx="2468880" cy="54864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217A">
                    <a:lumMod val="75000"/>
                  </a:srgbClr>
                </a:solidFill>
                <a:effectLst/>
                <a:uLnTx/>
                <a:uFillTx/>
                <a:latin typeface="Arial"/>
                <a:ea typeface="+mn-ea"/>
                <a:cs typeface="+mn-cs"/>
              </a:rPr>
              <a:t>Electricity rates</a:t>
            </a:r>
          </a:p>
        </p:txBody>
      </p:sp>
      <p:sp>
        <p:nvSpPr>
          <p:cNvPr id="37" name="Rectangle: Rounded Corners 36">
            <a:extLst>
              <a:ext uri="{FF2B5EF4-FFF2-40B4-BE49-F238E27FC236}">
                <a16:creationId xmlns:a16="http://schemas.microsoft.com/office/drawing/2014/main" id="{8118E138-01A9-E200-7233-75698FA75146}"/>
              </a:ext>
            </a:extLst>
          </p:cNvPr>
          <p:cNvSpPr/>
          <p:nvPr/>
        </p:nvSpPr>
        <p:spPr>
          <a:xfrm>
            <a:off x="4861560" y="1614465"/>
            <a:ext cx="2468880" cy="54864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217A">
                    <a:lumMod val="75000"/>
                  </a:srgbClr>
                </a:solidFill>
                <a:effectLst/>
                <a:uLnTx/>
                <a:uFillTx/>
                <a:latin typeface="Arial"/>
                <a:ea typeface="+mn-ea"/>
                <a:cs typeface="+mn-cs"/>
              </a:rPr>
              <a:t>Availability of power supply</a:t>
            </a:r>
          </a:p>
        </p:txBody>
      </p:sp>
      <p:sp>
        <p:nvSpPr>
          <p:cNvPr id="38" name="Rectangle: Rounded Corners 37">
            <a:extLst>
              <a:ext uri="{FF2B5EF4-FFF2-40B4-BE49-F238E27FC236}">
                <a16:creationId xmlns:a16="http://schemas.microsoft.com/office/drawing/2014/main" id="{D700E1C9-64A1-9068-89F9-91EE56E9002D}"/>
              </a:ext>
            </a:extLst>
          </p:cNvPr>
          <p:cNvSpPr/>
          <p:nvPr/>
        </p:nvSpPr>
        <p:spPr>
          <a:xfrm>
            <a:off x="2411573" y="2318055"/>
            <a:ext cx="2468880" cy="54864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217A">
                    <a:lumMod val="75000"/>
                  </a:srgbClr>
                </a:solidFill>
                <a:effectLst/>
                <a:uLnTx/>
                <a:uFillTx/>
                <a:latin typeface="Arial"/>
                <a:ea typeface="+mn-ea"/>
                <a:cs typeface="+mn-cs"/>
              </a:rPr>
              <a:t>Behind-the-meter vs front-of-the-meter power</a:t>
            </a:r>
          </a:p>
        </p:txBody>
      </p:sp>
      <p:sp>
        <p:nvSpPr>
          <p:cNvPr id="39" name="Rectangle: Rounded Corners 38">
            <a:extLst>
              <a:ext uri="{FF2B5EF4-FFF2-40B4-BE49-F238E27FC236}">
                <a16:creationId xmlns:a16="http://schemas.microsoft.com/office/drawing/2014/main" id="{BC94F154-EE1D-8FB4-3D16-738DAAE20D01}"/>
              </a:ext>
            </a:extLst>
          </p:cNvPr>
          <p:cNvSpPr/>
          <p:nvPr/>
        </p:nvSpPr>
        <p:spPr>
          <a:xfrm>
            <a:off x="7352819" y="2310513"/>
            <a:ext cx="2468880" cy="54864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217A">
                    <a:lumMod val="75000"/>
                  </a:srgbClr>
                </a:solidFill>
                <a:effectLst/>
                <a:uLnTx/>
                <a:uFillTx/>
                <a:latin typeface="Arial"/>
                <a:ea typeface="+mn-ea"/>
                <a:cs typeface="+mn-cs"/>
              </a:rPr>
              <a:t>Time to power and capacity expansion planning</a:t>
            </a:r>
          </a:p>
        </p:txBody>
      </p:sp>
      <p:sp>
        <p:nvSpPr>
          <p:cNvPr id="40" name="Rectangle: Rounded Corners 39">
            <a:extLst>
              <a:ext uri="{FF2B5EF4-FFF2-40B4-BE49-F238E27FC236}">
                <a16:creationId xmlns:a16="http://schemas.microsoft.com/office/drawing/2014/main" id="{96F9599C-E47A-08B3-4638-BDE1AFDABA6C}"/>
              </a:ext>
            </a:extLst>
          </p:cNvPr>
          <p:cNvSpPr/>
          <p:nvPr/>
        </p:nvSpPr>
        <p:spPr>
          <a:xfrm>
            <a:off x="1696927" y="3185024"/>
            <a:ext cx="2468880" cy="54864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217A">
                    <a:lumMod val="75000"/>
                  </a:srgbClr>
                </a:solidFill>
                <a:effectLst/>
                <a:uLnTx/>
                <a:uFillTx/>
                <a:latin typeface="Arial"/>
                <a:ea typeface="+mn-ea"/>
                <a:cs typeface="+mn-cs"/>
              </a:rPr>
              <a:t>Grid connection wait time and availability</a:t>
            </a:r>
          </a:p>
        </p:txBody>
      </p:sp>
      <p:sp>
        <p:nvSpPr>
          <p:cNvPr id="41" name="Rectangle: Rounded Corners 40">
            <a:extLst>
              <a:ext uri="{FF2B5EF4-FFF2-40B4-BE49-F238E27FC236}">
                <a16:creationId xmlns:a16="http://schemas.microsoft.com/office/drawing/2014/main" id="{D8870E19-37B6-1ED2-8E94-D88013290557}"/>
              </a:ext>
            </a:extLst>
          </p:cNvPr>
          <p:cNvSpPr/>
          <p:nvPr/>
        </p:nvSpPr>
        <p:spPr>
          <a:xfrm>
            <a:off x="8021973" y="3185441"/>
            <a:ext cx="2468880" cy="54864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217A">
                    <a:lumMod val="75000"/>
                  </a:srgbClr>
                </a:solidFill>
                <a:effectLst/>
                <a:uLnTx/>
                <a:uFillTx/>
                <a:latin typeface="Arial"/>
                <a:ea typeface="+mn-ea"/>
                <a:cs typeface="+mn-cs"/>
              </a:rPr>
              <a:t>Extreme load volatility and system stability</a:t>
            </a:r>
          </a:p>
        </p:txBody>
      </p:sp>
      <p:sp>
        <p:nvSpPr>
          <p:cNvPr id="42" name="Rectangle: Rounded Corners 41">
            <a:extLst>
              <a:ext uri="{FF2B5EF4-FFF2-40B4-BE49-F238E27FC236}">
                <a16:creationId xmlns:a16="http://schemas.microsoft.com/office/drawing/2014/main" id="{D327DD3D-FA96-7AA3-43FD-A089B13109CF}"/>
              </a:ext>
            </a:extLst>
          </p:cNvPr>
          <p:cNvSpPr/>
          <p:nvPr/>
        </p:nvSpPr>
        <p:spPr>
          <a:xfrm>
            <a:off x="8022632" y="4065443"/>
            <a:ext cx="2468880" cy="54864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217A">
                    <a:lumMod val="75000"/>
                  </a:srgbClr>
                </a:solidFill>
                <a:effectLst/>
                <a:uLnTx/>
                <a:uFillTx/>
                <a:latin typeface="Arial"/>
                <a:ea typeface="+mn-ea"/>
                <a:cs typeface="+mn-cs"/>
              </a:rPr>
              <a:t>Sustainable energy</a:t>
            </a:r>
          </a:p>
        </p:txBody>
      </p:sp>
      <p:sp>
        <p:nvSpPr>
          <p:cNvPr id="43" name="Rectangle: Rounded Corners 42">
            <a:extLst>
              <a:ext uri="{FF2B5EF4-FFF2-40B4-BE49-F238E27FC236}">
                <a16:creationId xmlns:a16="http://schemas.microsoft.com/office/drawing/2014/main" id="{058961DE-AEC0-58FD-A2CD-97CE78BD7C21}"/>
              </a:ext>
            </a:extLst>
          </p:cNvPr>
          <p:cNvSpPr/>
          <p:nvPr/>
        </p:nvSpPr>
        <p:spPr>
          <a:xfrm>
            <a:off x="1764103" y="4065443"/>
            <a:ext cx="2468880" cy="54864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217A">
                    <a:lumMod val="75000"/>
                  </a:srgbClr>
                </a:solidFill>
                <a:effectLst/>
                <a:uLnTx/>
                <a:uFillTx/>
                <a:latin typeface="Arial"/>
                <a:ea typeface="+mn-ea"/>
                <a:cs typeface="+mn-cs"/>
              </a:rPr>
              <a:t>Energy efficiency</a:t>
            </a:r>
          </a:p>
        </p:txBody>
      </p:sp>
      <p:sp>
        <p:nvSpPr>
          <p:cNvPr id="44" name="Rectangle: Rounded Corners 43">
            <a:extLst>
              <a:ext uri="{FF2B5EF4-FFF2-40B4-BE49-F238E27FC236}">
                <a16:creationId xmlns:a16="http://schemas.microsoft.com/office/drawing/2014/main" id="{56E21E67-7170-9BDC-A328-32BAA6DFE489}"/>
              </a:ext>
            </a:extLst>
          </p:cNvPr>
          <p:cNvSpPr/>
          <p:nvPr/>
        </p:nvSpPr>
        <p:spPr>
          <a:xfrm>
            <a:off x="2411573" y="4898872"/>
            <a:ext cx="2468880" cy="54864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217A">
                    <a:lumMod val="75000"/>
                  </a:srgbClr>
                </a:solidFill>
                <a:effectLst/>
                <a:uLnTx/>
                <a:uFillTx/>
                <a:latin typeface="Arial"/>
                <a:ea typeface="+mn-ea"/>
                <a:cs typeface="+mn-cs"/>
              </a:rPr>
              <a:t>Backup power startup time</a:t>
            </a:r>
          </a:p>
        </p:txBody>
      </p:sp>
      <p:sp>
        <p:nvSpPr>
          <p:cNvPr id="45" name="Rectangle: Rounded Corners 44">
            <a:extLst>
              <a:ext uri="{FF2B5EF4-FFF2-40B4-BE49-F238E27FC236}">
                <a16:creationId xmlns:a16="http://schemas.microsoft.com/office/drawing/2014/main" id="{94ECCADB-9CBA-1119-531F-EF19CEAF2C0D}"/>
              </a:ext>
            </a:extLst>
          </p:cNvPr>
          <p:cNvSpPr/>
          <p:nvPr/>
        </p:nvSpPr>
        <p:spPr>
          <a:xfrm>
            <a:off x="7352819" y="4895990"/>
            <a:ext cx="2468880" cy="54864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217A">
                    <a:lumMod val="75000"/>
                  </a:srgbClr>
                </a:solidFill>
                <a:effectLst/>
                <a:uLnTx/>
                <a:uFillTx/>
                <a:latin typeface="Arial"/>
                <a:ea typeface="+mn-ea"/>
                <a:cs typeface="+mn-cs"/>
              </a:rPr>
              <a:t>Permitting, and public acceptance</a:t>
            </a:r>
          </a:p>
        </p:txBody>
      </p:sp>
      <p:cxnSp>
        <p:nvCxnSpPr>
          <p:cNvPr id="10" name="Straight Connector 9">
            <a:extLst>
              <a:ext uri="{FF2B5EF4-FFF2-40B4-BE49-F238E27FC236}">
                <a16:creationId xmlns:a16="http://schemas.microsoft.com/office/drawing/2014/main" id="{065896DF-8FF3-F632-0A41-8838E6F194E5}"/>
              </a:ext>
            </a:extLst>
          </p:cNvPr>
          <p:cNvCxnSpPr>
            <a:cxnSpLocks/>
            <a:stCxn id="2" idx="0"/>
            <a:endCxn id="37" idx="2"/>
          </p:cNvCxnSpPr>
          <p:nvPr/>
        </p:nvCxnSpPr>
        <p:spPr>
          <a:xfrm flipH="1" flipV="1">
            <a:off x="6096000" y="2163105"/>
            <a:ext cx="19493" cy="602275"/>
          </a:xfrm>
          <a:prstGeom prst="line">
            <a:avLst/>
          </a:prstGeom>
          <a:ln w="19050" cap="rnd">
            <a:gradFill>
              <a:gsLst>
                <a:gs pos="0">
                  <a:schemeClr val="tx1"/>
                </a:gs>
                <a:gs pos="100000">
                  <a:schemeClr val="tx1">
                    <a:alpha val="500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2129012-DFAB-5FFB-51FF-E427D39BEE07}"/>
              </a:ext>
            </a:extLst>
          </p:cNvPr>
          <p:cNvCxnSpPr>
            <a:cxnSpLocks/>
            <a:stCxn id="2" idx="4"/>
            <a:endCxn id="6" idx="0"/>
          </p:cNvCxnSpPr>
          <p:nvPr/>
        </p:nvCxnSpPr>
        <p:spPr>
          <a:xfrm>
            <a:off x="6115493" y="4978138"/>
            <a:ext cx="12234" cy="593645"/>
          </a:xfrm>
          <a:prstGeom prst="line">
            <a:avLst/>
          </a:prstGeom>
          <a:ln w="19050" cap="rnd">
            <a:gradFill>
              <a:gsLst>
                <a:gs pos="0">
                  <a:schemeClr val="tx1"/>
                </a:gs>
                <a:gs pos="100000">
                  <a:schemeClr val="tx1">
                    <a:alpha val="500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2FF07BE-E86E-F646-00C8-1FAE22F464FD}"/>
              </a:ext>
            </a:extLst>
          </p:cNvPr>
          <p:cNvCxnSpPr>
            <a:cxnSpLocks/>
            <a:endCxn id="44" idx="3"/>
          </p:cNvCxnSpPr>
          <p:nvPr/>
        </p:nvCxnSpPr>
        <p:spPr>
          <a:xfrm flipH="1">
            <a:off x="4880453" y="4765342"/>
            <a:ext cx="390047" cy="407850"/>
          </a:xfrm>
          <a:prstGeom prst="line">
            <a:avLst/>
          </a:prstGeom>
          <a:ln w="19050" cap="rnd">
            <a:gradFill>
              <a:gsLst>
                <a:gs pos="0">
                  <a:schemeClr val="tx1"/>
                </a:gs>
                <a:gs pos="100000">
                  <a:schemeClr val="tx1">
                    <a:alpha val="500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7F351C9-4637-D9DF-81EF-956992E28962}"/>
              </a:ext>
            </a:extLst>
          </p:cNvPr>
          <p:cNvCxnSpPr>
            <a:cxnSpLocks/>
            <a:endCxn id="42" idx="1"/>
          </p:cNvCxnSpPr>
          <p:nvPr/>
        </p:nvCxnSpPr>
        <p:spPr>
          <a:xfrm>
            <a:off x="7404458" y="4251520"/>
            <a:ext cx="618174" cy="88243"/>
          </a:xfrm>
          <a:prstGeom prst="line">
            <a:avLst/>
          </a:prstGeom>
          <a:ln w="19050" cap="rnd">
            <a:gradFill>
              <a:gsLst>
                <a:gs pos="0">
                  <a:schemeClr val="tx1"/>
                </a:gs>
                <a:gs pos="100000">
                  <a:schemeClr val="tx1">
                    <a:alpha val="500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3F3F040-1519-CE6A-50F5-55DC64B65993}"/>
              </a:ext>
            </a:extLst>
          </p:cNvPr>
          <p:cNvCxnSpPr>
            <a:cxnSpLocks/>
            <a:endCxn id="41" idx="1"/>
          </p:cNvCxnSpPr>
          <p:nvPr/>
        </p:nvCxnSpPr>
        <p:spPr>
          <a:xfrm flipV="1">
            <a:off x="7448419" y="3459761"/>
            <a:ext cx="573554" cy="96434"/>
          </a:xfrm>
          <a:prstGeom prst="line">
            <a:avLst/>
          </a:prstGeom>
          <a:ln w="19050" cap="rnd">
            <a:gradFill>
              <a:gsLst>
                <a:gs pos="0">
                  <a:schemeClr val="tx1"/>
                </a:gs>
                <a:gs pos="100000">
                  <a:schemeClr val="tx1">
                    <a:alpha val="500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56EF9E6-BA7D-C2F1-35AE-73D345C2350C}"/>
              </a:ext>
            </a:extLst>
          </p:cNvPr>
          <p:cNvCxnSpPr>
            <a:cxnSpLocks/>
            <a:endCxn id="39" idx="1"/>
          </p:cNvCxnSpPr>
          <p:nvPr/>
        </p:nvCxnSpPr>
        <p:spPr>
          <a:xfrm flipV="1">
            <a:off x="6859335" y="2584833"/>
            <a:ext cx="493484" cy="357437"/>
          </a:xfrm>
          <a:prstGeom prst="line">
            <a:avLst/>
          </a:prstGeom>
          <a:ln w="19050" cap="rnd">
            <a:gradFill>
              <a:gsLst>
                <a:gs pos="0">
                  <a:schemeClr val="tx1"/>
                </a:gs>
                <a:gs pos="100000">
                  <a:schemeClr val="tx1">
                    <a:alpha val="500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18A6EC-6AC3-35ED-23CA-85F3A60EAC45}"/>
              </a:ext>
            </a:extLst>
          </p:cNvPr>
          <p:cNvCxnSpPr>
            <a:cxnSpLocks/>
            <a:endCxn id="45" idx="1"/>
          </p:cNvCxnSpPr>
          <p:nvPr/>
        </p:nvCxnSpPr>
        <p:spPr>
          <a:xfrm>
            <a:off x="6977459" y="4746292"/>
            <a:ext cx="375360" cy="424018"/>
          </a:xfrm>
          <a:prstGeom prst="line">
            <a:avLst/>
          </a:prstGeom>
          <a:ln w="19050" cap="rnd">
            <a:gradFill>
              <a:gsLst>
                <a:gs pos="0">
                  <a:schemeClr val="tx1"/>
                </a:gs>
                <a:gs pos="100000">
                  <a:schemeClr val="tx1">
                    <a:alpha val="500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5D42EDF-43F7-8C61-1896-5B3E1D2C01F0}"/>
              </a:ext>
            </a:extLst>
          </p:cNvPr>
          <p:cNvCxnSpPr>
            <a:cxnSpLocks/>
            <a:endCxn id="43" idx="3"/>
          </p:cNvCxnSpPr>
          <p:nvPr/>
        </p:nvCxnSpPr>
        <p:spPr>
          <a:xfrm flipH="1">
            <a:off x="4232983" y="4251520"/>
            <a:ext cx="593017" cy="88243"/>
          </a:xfrm>
          <a:prstGeom prst="line">
            <a:avLst/>
          </a:prstGeom>
          <a:ln w="19050" cap="rnd">
            <a:gradFill>
              <a:gsLst>
                <a:gs pos="0">
                  <a:schemeClr val="tx1"/>
                </a:gs>
                <a:gs pos="100000">
                  <a:schemeClr val="tx1">
                    <a:alpha val="500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ABE355-DB3B-8F5B-A88E-CC6C9349B065}"/>
              </a:ext>
            </a:extLst>
          </p:cNvPr>
          <p:cNvCxnSpPr>
            <a:cxnSpLocks/>
            <a:endCxn id="40" idx="3"/>
          </p:cNvCxnSpPr>
          <p:nvPr/>
        </p:nvCxnSpPr>
        <p:spPr>
          <a:xfrm flipH="1" flipV="1">
            <a:off x="4165807" y="3459344"/>
            <a:ext cx="612568" cy="179206"/>
          </a:xfrm>
          <a:prstGeom prst="line">
            <a:avLst/>
          </a:prstGeom>
          <a:ln w="19050" cap="rnd">
            <a:gradFill>
              <a:gsLst>
                <a:gs pos="0">
                  <a:schemeClr val="tx1"/>
                </a:gs>
                <a:gs pos="100000">
                  <a:schemeClr val="tx1">
                    <a:alpha val="500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7793830-6E57-9CC9-FB2A-CA09C382884A}"/>
              </a:ext>
            </a:extLst>
          </p:cNvPr>
          <p:cNvCxnSpPr>
            <a:cxnSpLocks/>
            <a:endCxn id="38" idx="3"/>
          </p:cNvCxnSpPr>
          <p:nvPr/>
        </p:nvCxnSpPr>
        <p:spPr>
          <a:xfrm flipH="1" flipV="1">
            <a:off x="4880453" y="2592375"/>
            <a:ext cx="491647" cy="349895"/>
          </a:xfrm>
          <a:prstGeom prst="line">
            <a:avLst/>
          </a:prstGeom>
          <a:ln w="19050" cap="rnd">
            <a:gradFill>
              <a:gsLst>
                <a:gs pos="0">
                  <a:schemeClr val="tx1"/>
                </a:gs>
                <a:gs pos="100000">
                  <a:schemeClr val="tx1">
                    <a:alpha val="5000"/>
                  </a:scheme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19" name="Foliennummernplatzhalter 4">
            <a:extLst>
              <a:ext uri="{FF2B5EF4-FFF2-40B4-BE49-F238E27FC236}">
                <a16:creationId xmlns:a16="http://schemas.microsoft.com/office/drawing/2014/main" id="{B1A64385-D9F8-2430-5560-BEA90E05FD29}"/>
              </a:ext>
            </a:extLst>
          </p:cNvPr>
          <p:cNvSpPr txBox="1">
            <a:spLocks/>
          </p:cNvSpPr>
          <p:nvPr/>
        </p:nvSpPr>
        <p:spPr>
          <a:xfrm>
            <a:off x="11364000" y="6526800"/>
            <a:ext cx="828000" cy="331200"/>
          </a:xfrm>
          <a:prstGeom prst="rect">
            <a:avLst/>
          </a:prstGeom>
        </p:spPr>
        <p:txBody>
          <a:bodyPr vert="horz" lIns="0" tIns="0" rIns="482400" bIns="0" rtlCol="0" anchor="t" anchorCtr="0"/>
          <a:lstStyle>
            <a:defPPr>
              <a:defRPr lang="de-DE"/>
            </a:defPPr>
            <a:lvl1pPr marL="0" algn="r" defTabSz="914400" rtl="0" eaLnBrk="1" latinLnBrk="0" hangingPunct="1">
              <a:defRPr lang="en-US" sz="10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B0116A-0D09-4E99-8C69-B4C15A5D8A2B}" type="slidenum">
              <a:rPr kumimoji="0" lang="en-US" sz="10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162B98E1-21FC-2192-2CE1-C9C71906DEE0}"/>
              </a:ext>
            </a:extLst>
          </p:cNvPr>
          <p:cNvSpPr txBox="1"/>
          <p:nvPr/>
        </p:nvSpPr>
        <p:spPr>
          <a:xfrm>
            <a:off x="271528" y="6527846"/>
            <a:ext cx="6129271" cy="69718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400" cap="none" spc="15" normalizeH="0" baseline="30000" noProof="0" dirty="0">
                <a:ln>
                  <a:noFill/>
                </a:ln>
                <a:solidFill>
                  <a:prstClr val="white"/>
                </a:solidFill>
                <a:effectLst/>
                <a:uLnTx/>
                <a:uFillTx/>
                <a:latin typeface="Arial"/>
                <a:ea typeface="Siemens Sans" pitchFamily="2" charset="0"/>
                <a:cs typeface="Times New Roman" panose="02020603050405020304" pitchFamily="18" charset="0"/>
              </a:rPr>
              <a:t>1</a:t>
            </a:r>
            <a:r>
              <a:rPr kumimoji="0" lang="en-US" sz="1000" b="0" i="0" u="none" strike="noStrike" kern="400" cap="none" spc="15" normalizeH="0" baseline="0" noProof="0" dirty="0">
                <a:ln>
                  <a:noFill/>
                </a:ln>
                <a:solidFill>
                  <a:prstClr val="white"/>
                </a:solidFill>
                <a:effectLst/>
                <a:uLnTx/>
                <a:uFillTx/>
                <a:latin typeface="Arial"/>
                <a:ea typeface="Siemens Sans" pitchFamily="2" charset="0"/>
                <a:cs typeface="Times New Roman" panose="02020603050405020304" pitchFamily="18" charset="0"/>
              </a:rPr>
              <a:t> McKinsey and Company, DOE, and EPRI</a:t>
            </a:r>
            <a:endParaRPr kumimoji="0" lang="en-US" sz="1000" b="0" i="0" u="none" strike="noStrike" kern="400" cap="none" spc="15" normalizeH="0" baseline="30000" noProof="0" dirty="0">
              <a:ln>
                <a:noFill/>
              </a:ln>
              <a:solidFill>
                <a:prstClr val="white"/>
              </a:solidFill>
              <a:effectLst/>
              <a:uLnTx/>
              <a:uFillTx/>
              <a:latin typeface="Arial"/>
              <a:ea typeface="Siemens Sans"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4" name="Fußzeilenplatzhalter 3">
            <a:extLst>
              <a:ext uri="{FF2B5EF4-FFF2-40B4-BE49-F238E27FC236}">
                <a16:creationId xmlns:a16="http://schemas.microsoft.com/office/drawing/2014/main" id="{1C39AEBB-EB89-C9A6-E6A0-464CD2BE2E34}"/>
              </a:ext>
            </a:extLst>
          </p:cNvPr>
          <p:cNvSpPr txBox="1">
            <a:spLocks/>
          </p:cNvSpPr>
          <p:nvPr/>
        </p:nvSpPr>
        <p:spPr>
          <a:xfrm>
            <a:off x="6242400" y="6526800"/>
            <a:ext cx="5950800" cy="331200"/>
          </a:xfrm>
          <a:prstGeom prst="rect">
            <a:avLst/>
          </a:prstGeom>
        </p:spPr>
        <p:txBody>
          <a:bodyPr vert="horz" lIns="0" tIns="0" rIns="835200" bIns="0" rtlCol="0" anchor="t"/>
          <a:lstStyle>
            <a:defPPr>
              <a:defRPr lang="de-DE"/>
            </a:defPPr>
            <a:lvl1pPr marL="0" algn="r" defTabSz="914400" rtl="0" eaLnBrk="1" latinLnBrk="0" hangingPunct="1">
              <a:defRPr lang="en-US"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Restricted © Siemens Energy, 2026 </a:t>
            </a:r>
          </a:p>
        </p:txBody>
      </p:sp>
    </p:spTree>
    <p:extLst>
      <p:ext uri="{BB962C8B-B14F-4D97-AF65-F5344CB8AC3E}">
        <p14:creationId xmlns:p14="http://schemas.microsoft.com/office/powerpoint/2010/main" val="121320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8C0CD-3B00-F400-9C41-85D25920ABC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B81181A-C093-8C2B-B99D-60183223F4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7" name="think-cell data - do not delete" hidden="1">
                        <a:extLst>
                          <a:ext uri="{FF2B5EF4-FFF2-40B4-BE49-F238E27FC236}">
                            <a16:creationId xmlns:a16="http://schemas.microsoft.com/office/drawing/2014/main" id="{AB81181A-C093-8C2B-B99D-60183223F4C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9402FBC-BDFD-3382-1C07-BBAC873B3B07}"/>
              </a:ext>
            </a:extLst>
          </p:cNvPr>
          <p:cNvSpPr>
            <a:spLocks noGrp="1"/>
          </p:cNvSpPr>
          <p:nvPr>
            <p:ph type="title"/>
          </p:nvPr>
        </p:nvSpPr>
        <p:spPr/>
        <p:txBody>
          <a:bodyPr vert="horz"/>
          <a:lstStyle/>
          <a:p>
            <a:r>
              <a:rPr lang="en-US"/>
              <a:t>Key Levers for Optimization</a:t>
            </a:r>
            <a:br>
              <a:rPr lang="en-US"/>
            </a:br>
            <a:r>
              <a:rPr lang="en-US" b="0"/>
              <a:t>Energy System Design</a:t>
            </a:r>
            <a:endParaRPr lang="en-US" b="0" dirty="0"/>
          </a:p>
        </p:txBody>
      </p:sp>
      <p:sp>
        <p:nvSpPr>
          <p:cNvPr id="4" name="Fußzeilenplatzhalter 3">
            <a:extLst>
              <a:ext uri="{FF2B5EF4-FFF2-40B4-BE49-F238E27FC236}">
                <a16:creationId xmlns:a16="http://schemas.microsoft.com/office/drawing/2014/main" id="{3F92DBF9-F083-ED46-B33C-6B575090C9B2}"/>
              </a:ext>
            </a:extLst>
          </p:cNvPr>
          <p:cNvSpPr>
            <a:spLocks noGrp="1"/>
          </p:cNvSpPr>
          <p:nvPr>
            <p:ph type="ftr" sz="quarter" idx="11"/>
          </p:nvPr>
        </p:nvSpPr>
        <p:spPr>
          <a:xfrm>
            <a:off x="6242400" y="6526800"/>
            <a:ext cx="5950800" cy="331200"/>
          </a:xfrm>
          <a:prstGeom prst="rect">
            <a:avLst/>
          </a:prstGeom>
        </p:spPr>
        <p:txBody>
          <a:bodyPr vert="horz" lIns="0" tIns="0" rIns="835200" bIns="0" rtlCol="0" anchor="t"/>
          <a:lstStyle>
            <a:defPPr>
              <a:defRPr lang="de-DE"/>
            </a:defPPr>
            <a:lvl1pPr marL="0" algn="r" defTabSz="914400" rtl="0" eaLnBrk="1" latinLnBrk="0" hangingPunct="1">
              <a:defRPr lang="en-US"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Restricted © Siemens Energy, 2026</a:t>
            </a:r>
          </a:p>
        </p:txBody>
      </p:sp>
      <p:sp>
        <p:nvSpPr>
          <p:cNvPr id="5" name="Foliennummernplatzhalter 4">
            <a:extLst>
              <a:ext uri="{FF2B5EF4-FFF2-40B4-BE49-F238E27FC236}">
                <a16:creationId xmlns:a16="http://schemas.microsoft.com/office/drawing/2014/main" id="{4C30AA62-114D-51D4-D0BD-ECC6D2756662}"/>
              </a:ext>
            </a:extLst>
          </p:cNvPr>
          <p:cNvSpPr>
            <a:spLocks noGrp="1"/>
          </p:cNvSpPr>
          <p:nvPr>
            <p:ph type="sldNum" sz="quarter" idx="12"/>
          </p:nvPr>
        </p:nvSpPr>
        <p:spPr>
          <a:xfrm>
            <a:off x="11364000" y="6526800"/>
            <a:ext cx="828000" cy="331200"/>
          </a:xfrm>
          <a:prstGeom prst="rect">
            <a:avLst/>
          </a:prstGeom>
        </p:spPr>
        <p:txBody>
          <a:bodyPr vert="horz" lIns="0" tIns="0" rIns="482400" bIns="0" rtlCol="0" anchor="t" anchorCtr="0"/>
          <a:lstStyle>
            <a:defPPr>
              <a:defRPr lang="de-DE"/>
            </a:defPPr>
            <a:lvl1pPr marL="0" algn="r" defTabSz="914400" rtl="0" eaLnBrk="1" latinLnBrk="0" hangingPunct="1">
              <a:defRPr lang="en-US" sz="10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B0116A-0D09-4E99-8C69-B4C15A5D8A2B}" type="slidenum">
              <a:rPr kumimoji="0" lang="en-US" sz="10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9" name="Textfeld 8">
            <a:extLst>
              <a:ext uri="{FF2B5EF4-FFF2-40B4-BE49-F238E27FC236}">
                <a16:creationId xmlns:a16="http://schemas.microsoft.com/office/drawing/2014/main" id="{38FF47E4-140B-EBC3-CDE4-4D33BD885CF8}"/>
              </a:ext>
            </a:extLst>
          </p:cNvPr>
          <p:cNvSpPr txBox="1">
            <a:spLocks/>
          </p:cNvSpPr>
          <p:nvPr/>
        </p:nvSpPr>
        <p:spPr>
          <a:xfrm>
            <a:off x="-2" y="1703387"/>
            <a:ext cx="3454779" cy="3197367"/>
          </a:xfrm>
          <a:prstGeom prst="rect">
            <a:avLst/>
          </a:prstGeom>
          <a:gradFill flip="none" rotWithShape="1">
            <a:gsLst>
              <a:gs pos="0">
                <a:schemeClr val="accent2"/>
              </a:gs>
              <a:gs pos="45000">
                <a:schemeClr val="accent2">
                  <a:alpha val="0"/>
                </a:schemeClr>
              </a:gs>
            </a:gsLst>
            <a:lin ang="2700000" scaled="1"/>
            <a:tileRect/>
          </a:gradFill>
        </p:spPr>
        <p:txBody>
          <a:bodyPr lIns="612000" tIns="144000" rIns="180000" bIns="144000" anchor="ctr">
            <a:noAutofit/>
          </a:bodyPr>
          <a:lstStyle>
            <a:defPPr>
              <a:defRPr lang="de-DE"/>
            </a:defPPr>
            <a:lvl1pPr>
              <a:spcBef>
                <a:spcPct val="0"/>
              </a:spcBef>
              <a:buClr>
                <a:srgbClr val="879BAA"/>
              </a:buClr>
              <a:defRPr sz="1400">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7B919D"/>
              </a:solidFill>
              <a:effectLst/>
              <a:uLnTx/>
              <a:uFillTx/>
              <a:latin typeface="Arial"/>
              <a:ea typeface="+mn-ea"/>
              <a:cs typeface="Arial" panose="020B0604020202020204" pitchFamily="34" charset="-128"/>
            </a:endParaRPr>
          </a:p>
        </p:txBody>
      </p:sp>
      <p:pic>
        <p:nvPicPr>
          <p:cNvPr id="10" name="Grafik 9">
            <a:extLst>
              <a:ext uri="{FF2B5EF4-FFF2-40B4-BE49-F238E27FC236}">
                <a16:creationId xmlns:a16="http://schemas.microsoft.com/office/drawing/2014/main" id="{49CD60F2-FA7E-E37E-7EBE-8147A20316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4705" y="4589663"/>
            <a:ext cx="7296755" cy="2597719"/>
          </a:xfrm>
          <a:prstGeom prst="rect">
            <a:avLst/>
          </a:prstGeom>
        </p:spPr>
      </p:pic>
      <p:grpSp>
        <p:nvGrpSpPr>
          <p:cNvPr id="11" name="Gruppieren 10">
            <a:extLst>
              <a:ext uri="{FF2B5EF4-FFF2-40B4-BE49-F238E27FC236}">
                <a16:creationId xmlns:a16="http://schemas.microsoft.com/office/drawing/2014/main" id="{34698970-BB3B-5CAB-202B-E84A54F95972}"/>
              </a:ext>
            </a:extLst>
          </p:cNvPr>
          <p:cNvGrpSpPr/>
          <p:nvPr/>
        </p:nvGrpSpPr>
        <p:grpSpPr>
          <a:xfrm>
            <a:off x="3376563" y="2146768"/>
            <a:ext cx="2391364" cy="2391366"/>
            <a:chOff x="3040912" y="1402062"/>
            <a:chExt cx="4827181" cy="4827181"/>
          </a:xfrm>
        </p:grpSpPr>
        <p:sp>
          <p:nvSpPr>
            <p:cNvPr id="12" name="Bogen 11">
              <a:extLst>
                <a:ext uri="{FF2B5EF4-FFF2-40B4-BE49-F238E27FC236}">
                  <a16:creationId xmlns:a16="http://schemas.microsoft.com/office/drawing/2014/main" id="{B284320F-FE5B-4217-C4DE-4E5CDCF8F939}"/>
                </a:ext>
              </a:extLst>
            </p:cNvPr>
            <p:cNvSpPr/>
            <p:nvPr/>
          </p:nvSpPr>
          <p:spPr>
            <a:xfrm>
              <a:off x="3317359" y="1678509"/>
              <a:ext cx="4238846" cy="4238846"/>
            </a:xfrm>
            <a:prstGeom prst="arc">
              <a:avLst>
                <a:gd name="adj1" fmla="val 21423598"/>
                <a:gd name="adj2" fmla="val 16850156"/>
              </a:avLst>
            </a:prstGeom>
            <a:ln w="12700" cap="rnd" cmpd="sng" algn="ctr">
              <a:solidFill>
                <a:srgbClr val="21C0FF"/>
              </a:solidFill>
              <a:prstDash val="solid"/>
              <a:miter lim="800000"/>
              <a:headEnd type="oval"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Bogen 12">
              <a:extLst>
                <a:ext uri="{FF2B5EF4-FFF2-40B4-BE49-F238E27FC236}">
                  <a16:creationId xmlns:a16="http://schemas.microsoft.com/office/drawing/2014/main" id="{2DA9DA05-CB34-0C4D-7AB3-5A32FB7F7E4C}"/>
                </a:ext>
              </a:extLst>
            </p:cNvPr>
            <p:cNvSpPr/>
            <p:nvPr/>
          </p:nvSpPr>
          <p:spPr>
            <a:xfrm>
              <a:off x="3040912" y="1402062"/>
              <a:ext cx="4827181" cy="4827181"/>
            </a:xfrm>
            <a:prstGeom prst="arc">
              <a:avLst>
                <a:gd name="adj1" fmla="val 4232200"/>
                <a:gd name="adj2" fmla="val 18997692"/>
              </a:avLst>
            </a:prstGeom>
            <a:ln w="12700" cap="rnd" cmpd="sng" algn="ctr">
              <a:solidFill>
                <a:srgbClr val="00FD79"/>
              </a:solidFill>
              <a:prstDash val="solid"/>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Bogen 13">
              <a:extLst>
                <a:ext uri="{FF2B5EF4-FFF2-40B4-BE49-F238E27FC236}">
                  <a16:creationId xmlns:a16="http://schemas.microsoft.com/office/drawing/2014/main" id="{FC2328A3-BDF2-E3B6-91EB-92C4716C38AB}"/>
                </a:ext>
              </a:extLst>
            </p:cNvPr>
            <p:cNvSpPr/>
            <p:nvPr/>
          </p:nvSpPr>
          <p:spPr>
            <a:xfrm>
              <a:off x="3625136" y="1986286"/>
              <a:ext cx="3648970" cy="3648970"/>
            </a:xfrm>
            <a:prstGeom prst="arc">
              <a:avLst>
                <a:gd name="adj1" fmla="val 3292481"/>
                <a:gd name="adj2" fmla="val 14008574"/>
              </a:avLst>
            </a:prstGeom>
            <a:ln w="12700" cap="rnd" cmpd="sng" algn="ctr">
              <a:solidFill>
                <a:srgbClr val="FFF91F"/>
              </a:solidFill>
              <a:prstDash val="solid"/>
              <a:miter lim="800000"/>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Bogen 14">
              <a:extLst>
                <a:ext uri="{FF2B5EF4-FFF2-40B4-BE49-F238E27FC236}">
                  <a16:creationId xmlns:a16="http://schemas.microsoft.com/office/drawing/2014/main" id="{5695BE76-B11E-5F7B-2DEB-CE158DD5E2D7}"/>
                </a:ext>
              </a:extLst>
            </p:cNvPr>
            <p:cNvSpPr/>
            <p:nvPr/>
          </p:nvSpPr>
          <p:spPr>
            <a:xfrm>
              <a:off x="3969212" y="2379980"/>
              <a:ext cx="2900969" cy="2900969"/>
            </a:xfrm>
            <a:prstGeom prst="arc">
              <a:avLst>
                <a:gd name="adj1" fmla="val 20032946"/>
                <a:gd name="adj2" fmla="val 12171946"/>
              </a:avLst>
            </a:prstGeom>
            <a:ln w="12700" cap="rnd" cmpd="sng" algn="ctr">
              <a:solidFill>
                <a:schemeClr val="accent3">
                  <a:lumMod val="100000"/>
                </a:schemeClr>
              </a:solidFill>
              <a:prstDash val="solid"/>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6" name="Textfeld 15">
            <a:extLst>
              <a:ext uri="{FF2B5EF4-FFF2-40B4-BE49-F238E27FC236}">
                <a16:creationId xmlns:a16="http://schemas.microsoft.com/office/drawing/2014/main" id="{7C24AE22-BE11-F138-8DAA-BF97CF14BA8A}"/>
              </a:ext>
            </a:extLst>
          </p:cNvPr>
          <p:cNvSpPr txBox="1">
            <a:spLocks/>
          </p:cNvSpPr>
          <p:nvPr/>
        </p:nvSpPr>
        <p:spPr>
          <a:xfrm>
            <a:off x="606324" y="1859557"/>
            <a:ext cx="3271697" cy="184665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ESD </a:t>
            </a:r>
            <a:r>
              <a:rPr kumimoji="0" lang="en-US" sz="2000" b="1"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optimizes</a:t>
            </a:r>
            <a:r>
              <a:rPr kumimoji="0" lang="en-US" sz="20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 the </a:t>
            </a:r>
            <a:r>
              <a:rPr kumimoji="0" lang="en-US" sz="2000" b="1"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design of an energy system </a:t>
            </a:r>
            <a:br>
              <a:rPr kumimoji="0" lang="en-US" sz="20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br>
            <a:r>
              <a:rPr kumimoji="0" lang="en-US" sz="20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with respect to a </a:t>
            </a:r>
            <a:br>
              <a:rPr kumimoji="0" lang="en-US" sz="20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br>
            <a:r>
              <a:rPr kumimoji="0" lang="en-US" sz="20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certain </a:t>
            </a:r>
            <a:r>
              <a:rPr kumimoji="0" lang="en-US" sz="2000" b="1"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objective</a:t>
            </a:r>
            <a:r>
              <a:rPr kumimoji="0" lang="en-US" sz="20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 </a:t>
            </a:r>
            <a:br>
              <a:rPr kumimoji="0" lang="en-US" sz="20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br>
            <a:r>
              <a:rPr kumimoji="0" lang="en-US" sz="20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under </a:t>
            </a:r>
            <a:r>
              <a:rPr kumimoji="0" lang="en-US" sz="2000" b="1"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given </a:t>
            </a:r>
            <a:br>
              <a:rPr kumimoji="0" lang="en-US" sz="2000" b="1"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br>
            <a:r>
              <a:rPr kumimoji="0" lang="en-US" sz="2000" b="1"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constraints.</a:t>
            </a:r>
            <a:endParaRPr kumimoji="0" lang="en-US" sz="2400" b="1"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hteck 80">
            <a:extLst>
              <a:ext uri="{FF2B5EF4-FFF2-40B4-BE49-F238E27FC236}">
                <a16:creationId xmlns:a16="http://schemas.microsoft.com/office/drawing/2014/main" id="{BAC4EB22-03BF-7EF9-7DAD-168CAF8F19E6}"/>
              </a:ext>
            </a:extLst>
          </p:cNvPr>
          <p:cNvSpPr>
            <a:spLocks/>
          </p:cNvSpPr>
          <p:nvPr/>
        </p:nvSpPr>
        <p:spPr>
          <a:xfrm>
            <a:off x="5889170" y="2651153"/>
            <a:ext cx="5756868" cy="71558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FD79"/>
                </a:solidFill>
                <a:effectLst/>
                <a:uLnTx/>
                <a:uFillTx/>
                <a:latin typeface="Arial" panose="020B0604020202020204" pitchFamily="34" charset="0"/>
                <a:ea typeface="+mn-ea"/>
                <a:cs typeface="+mn-cs"/>
              </a:rPr>
              <a:t>Constraints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lumMod val="100000"/>
                  </a:prstClr>
                </a:solidFill>
                <a:effectLst/>
                <a:uLnTx/>
                <a:uFillTx/>
                <a:latin typeface="Arial" panose="020B0604020202020204" pitchFamily="34" charset="0"/>
                <a:ea typeface="+mn-ea"/>
                <a:cs typeface="+mn-cs"/>
              </a:rPr>
              <a:t>Limits on the energy system such as time of use tariffs, CO</a:t>
            </a:r>
            <a:r>
              <a:rPr kumimoji="0" lang="en-US" sz="1400" b="0" i="0" u="none" strike="noStrike" kern="1200" cap="none" spc="0" normalizeH="0" baseline="-25000" noProof="0" dirty="0">
                <a:ln>
                  <a:noFill/>
                </a:ln>
                <a:solidFill>
                  <a:prstClr val="white">
                    <a:lumMod val="100000"/>
                  </a:prstClr>
                </a:solidFill>
                <a:effectLst/>
                <a:uLnTx/>
                <a:uFillTx/>
                <a:latin typeface="Arial" panose="020B0604020202020204" pitchFamily="34" charset="0"/>
                <a:ea typeface="+mn-ea"/>
                <a:cs typeface="+mn-cs"/>
              </a:rPr>
              <a:t>2</a:t>
            </a:r>
            <a:r>
              <a:rPr kumimoji="0" lang="en-US" sz="1400" b="0" i="0" u="none" strike="noStrike" kern="1200" cap="none" spc="0" normalizeH="0" baseline="0" noProof="0" dirty="0">
                <a:ln>
                  <a:noFill/>
                </a:ln>
                <a:solidFill>
                  <a:prstClr val="white">
                    <a:lumMod val="100000"/>
                  </a:prstClr>
                </a:solidFill>
                <a:effectLst/>
                <a:uLnTx/>
                <a:uFillTx/>
                <a:latin typeface="Arial" panose="020B0604020202020204" pitchFamily="34" charset="0"/>
                <a:ea typeface="+mn-ea"/>
                <a:cs typeface="+mn-cs"/>
              </a:rPr>
              <a:t> emissions, CAPEX, OPEX, land space, interconnect limits, tax incentives etc. …</a:t>
            </a:r>
          </a:p>
        </p:txBody>
      </p:sp>
      <p:sp>
        <p:nvSpPr>
          <p:cNvPr id="18" name="Rechteck 80">
            <a:extLst>
              <a:ext uri="{FF2B5EF4-FFF2-40B4-BE49-F238E27FC236}">
                <a16:creationId xmlns:a16="http://schemas.microsoft.com/office/drawing/2014/main" id="{84F308CE-B08B-F4A1-94F5-134449C37943}"/>
              </a:ext>
            </a:extLst>
          </p:cNvPr>
          <p:cNvSpPr>
            <a:spLocks/>
          </p:cNvSpPr>
          <p:nvPr/>
        </p:nvSpPr>
        <p:spPr>
          <a:xfrm>
            <a:off x="5899218" y="5352259"/>
            <a:ext cx="5814945" cy="50013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F6E600"/>
                </a:solidFill>
                <a:effectLst/>
                <a:uLnTx/>
                <a:uFillTx/>
                <a:latin typeface="Arial" panose="020B0604020202020204" pitchFamily="34" charset="0"/>
                <a:ea typeface="+mn-ea"/>
                <a:cs typeface="+mn-cs"/>
              </a:rPr>
              <a:t>Design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lumMod val="100000"/>
                  </a:prstClr>
                </a:solidFill>
                <a:effectLst/>
                <a:uLnTx/>
                <a:uFillTx/>
                <a:latin typeface="Arial" panose="020B0604020202020204" pitchFamily="34" charset="0"/>
                <a:ea typeface="+mn-ea"/>
                <a:cs typeface="+mn-cs"/>
              </a:rPr>
              <a:t>Technology selection and sizing, including operation.</a:t>
            </a:r>
          </a:p>
        </p:txBody>
      </p:sp>
      <p:sp>
        <p:nvSpPr>
          <p:cNvPr id="19" name="Rechteck 80">
            <a:extLst>
              <a:ext uri="{FF2B5EF4-FFF2-40B4-BE49-F238E27FC236}">
                <a16:creationId xmlns:a16="http://schemas.microsoft.com/office/drawing/2014/main" id="{25587CAB-005C-FCA2-0F5D-231B95F15EE5}"/>
              </a:ext>
            </a:extLst>
          </p:cNvPr>
          <p:cNvSpPr>
            <a:spLocks/>
          </p:cNvSpPr>
          <p:nvPr/>
        </p:nvSpPr>
        <p:spPr>
          <a:xfrm>
            <a:off x="5899218" y="3593672"/>
            <a:ext cx="5814945" cy="71558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8A00E5">
                    <a:lumMod val="60000"/>
                    <a:lumOff val="40000"/>
                  </a:srgbClr>
                </a:solidFill>
                <a:effectLst/>
                <a:uLnTx/>
                <a:uFillTx/>
                <a:latin typeface="Arial" panose="020B0604020202020204" pitchFamily="34" charset="0"/>
                <a:ea typeface="+mn-ea"/>
                <a:cs typeface="+mn-cs"/>
              </a:rPr>
              <a:t>Energy system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lumMod val="100000"/>
                  </a:prstClr>
                </a:solidFill>
                <a:effectLst/>
                <a:uLnTx/>
                <a:uFillTx/>
                <a:latin typeface="Arial" panose="020B0604020202020204" pitchFamily="34" charset="0"/>
                <a:ea typeface="+mn-ea"/>
                <a:cs typeface="+mn-cs"/>
              </a:rPr>
              <a:t>Combination of energy conversion technologies, energy storages, loads, grids and industrial processes. </a:t>
            </a:r>
          </a:p>
        </p:txBody>
      </p:sp>
      <p:sp>
        <p:nvSpPr>
          <p:cNvPr id="20" name="Rechteck 80">
            <a:extLst>
              <a:ext uri="{FF2B5EF4-FFF2-40B4-BE49-F238E27FC236}">
                <a16:creationId xmlns:a16="http://schemas.microsoft.com/office/drawing/2014/main" id="{B45CDC42-DBC2-EE96-6316-93369D4704E6}"/>
              </a:ext>
            </a:extLst>
          </p:cNvPr>
          <p:cNvSpPr>
            <a:spLocks/>
          </p:cNvSpPr>
          <p:nvPr/>
        </p:nvSpPr>
        <p:spPr>
          <a:xfrm>
            <a:off x="5899218" y="4590675"/>
            <a:ext cx="5814945" cy="50013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21C0FF"/>
                </a:solidFill>
                <a:effectLst/>
                <a:uLnTx/>
                <a:uFillTx/>
                <a:latin typeface="Arial" panose="020B0604020202020204" pitchFamily="34" charset="0"/>
                <a:ea typeface="+mn-ea"/>
                <a:cs typeface="+mn-cs"/>
              </a:rPr>
              <a:t>Optimization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lumMod val="100000"/>
                  </a:prstClr>
                </a:solidFill>
                <a:effectLst/>
                <a:uLnTx/>
                <a:uFillTx/>
                <a:latin typeface="Arial" panose="020B0604020202020204" pitchFamily="34" charset="0"/>
                <a:ea typeface="+mn-ea"/>
                <a:cs typeface="+mn-cs"/>
              </a:rPr>
              <a:t>Solving a mathematical optimization problem.</a:t>
            </a:r>
          </a:p>
        </p:txBody>
      </p:sp>
      <p:sp>
        <p:nvSpPr>
          <p:cNvPr id="21" name="Rechteck 80">
            <a:extLst>
              <a:ext uri="{FF2B5EF4-FFF2-40B4-BE49-F238E27FC236}">
                <a16:creationId xmlns:a16="http://schemas.microsoft.com/office/drawing/2014/main" id="{EE135361-394B-0B34-4B42-CCEDF7CE0A4D}"/>
              </a:ext>
            </a:extLst>
          </p:cNvPr>
          <p:cNvSpPr>
            <a:spLocks/>
          </p:cNvSpPr>
          <p:nvPr/>
        </p:nvSpPr>
        <p:spPr>
          <a:xfrm>
            <a:off x="5899219" y="1693960"/>
            <a:ext cx="5814944" cy="71558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F6E600"/>
                </a:solidFill>
                <a:effectLst/>
                <a:uLnTx/>
                <a:uFillTx/>
                <a:latin typeface="Arial" panose="020B0604020202020204" pitchFamily="34" charset="0"/>
                <a:ea typeface="+mn-ea"/>
                <a:cs typeface="+mn-cs"/>
              </a:rPr>
              <a:t>Objective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lumMod val="100000"/>
                  </a:prstClr>
                </a:solidFill>
                <a:effectLst/>
                <a:uLnTx/>
                <a:uFillTx/>
                <a:latin typeface="Arial" panose="020B0604020202020204" pitchFamily="34" charset="0"/>
                <a:ea typeface="+mn-ea"/>
                <a:cs typeface="+mn-cs"/>
              </a:rPr>
              <a:t>Achieve minimum total expenditures, CO</a:t>
            </a:r>
            <a:r>
              <a:rPr kumimoji="0" lang="en-US" sz="1400" b="0" i="0" u="none" strike="noStrike" kern="1200" cap="none" spc="0" normalizeH="0" baseline="-25000" noProof="0" dirty="0">
                <a:ln>
                  <a:noFill/>
                </a:ln>
                <a:solidFill>
                  <a:prstClr val="white">
                    <a:lumMod val="100000"/>
                  </a:prstClr>
                </a:solidFill>
                <a:effectLst/>
                <a:uLnTx/>
                <a:uFillTx/>
                <a:latin typeface="Arial" panose="020B0604020202020204" pitchFamily="34" charset="0"/>
                <a:ea typeface="+mn-ea"/>
                <a:cs typeface="+mn-cs"/>
              </a:rPr>
              <a:t>2</a:t>
            </a:r>
            <a:r>
              <a:rPr kumimoji="0" lang="en-US" sz="1400" b="0" i="0" u="none" strike="noStrike" kern="1200" cap="none" spc="0" normalizeH="0" baseline="0" noProof="0" dirty="0">
                <a:ln>
                  <a:noFill/>
                </a:ln>
                <a:solidFill>
                  <a:prstClr val="white">
                    <a:lumMod val="100000"/>
                  </a:prstClr>
                </a:solidFill>
                <a:effectLst/>
                <a:uLnTx/>
                <a:uFillTx/>
                <a:latin typeface="Arial" panose="020B0604020202020204" pitchFamily="34" charset="0"/>
                <a:ea typeface="+mn-ea"/>
                <a:cs typeface="+mn-cs"/>
              </a:rPr>
              <a:t> emissions, or primary </a:t>
            </a:r>
            <a:br>
              <a:rPr kumimoji="0" lang="en-US" sz="1400" b="0" i="0" u="none" strike="noStrike" kern="1200" cap="none" spc="0" normalizeH="0" baseline="0" noProof="0" dirty="0">
                <a:ln>
                  <a:noFill/>
                </a:ln>
                <a:solidFill>
                  <a:prstClr val="white">
                    <a:lumMod val="100000"/>
                  </a:prstClr>
                </a:solidFill>
                <a:effectLst/>
                <a:uLnTx/>
                <a:uFillTx/>
                <a:latin typeface="Arial" panose="020B0604020202020204" pitchFamily="34" charset="0"/>
                <a:ea typeface="+mn-ea"/>
                <a:cs typeface="+mn-cs"/>
              </a:rPr>
            </a:br>
            <a:r>
              <a:rPr kumimoji="0" lang="en-US" sz="1400" b="0" i="0" u="none" strike="noStrike" kern="1200" cap="none" spc="0" normalizeH="0" baseline="0" noProof="0" dirty="0">
                <a:ln>
                  <a:noFill/>
                </a:ln>
                <a:solidFill>
                  <a:prstClr val="white">
                    <a:lumMod val="100000"/>
                  </a:prstClr>
                </a:solidFill>
                <a:effectLst/>
                <a:uLnTx/>
                <a:uFillTx/>
                <a:latin typeface="Arial" panose="020B0604020202020204" pitchFamily="34" charset="0"/>
                <a:ea typeface="+mn-ea"/>
                <a:cs typeface="+mn-cs"/>
              </a:rPr>
              <a:t>energy consumption. </a:t>
            </a:r>
          </a:p>
        </p:txBody>
      </p:sp>
      <p:cxnSp>
        <p:nvCxnSpPr>
          <p:cNvPr id="22" name="Gerade Verbindung 109">
            <a:extLst>
              <a:ext uri="{FF2B5EF4-FFF2-40B4-BE49-F238E27FC236}">
                <a16:creationId xmlns:a16="http://schemas.microsoft.com/office/drawing/2014/main" id="{EB717657-F294-3BE4-1AE1-28B4D1292B3D}"/>
              </a:ext>
            </a:extLst>
          </p:cNvPr>
          <p:cNvCxnSpPr>
            <a:cxnSpLocks/>
          </p:cNvCxnSpPr>
          <p:nvPr/>
        </p:nvCxnSpPr>
        <p:spPr bwMode="auto">
          <a:xfrm>
            <a:off x="5899218" y="3462587"/>
            <a:ext cx="5814945" cy="0"/>
          </a:xfrm>
          <a:prstGeom prst="line">
            <a:avLst/>
          </a:prstGeom>
          <a:ln w="9525" cap="rnd">
            <a:gradFill>
              <a:gsLst>
                <a:gs pos="0">
                  <a:schemeClr val="tx1">
                    <a:alpha val="25000"/>
                  </a:schemeClr>
                </a:gs>
                <a:gs pos="100000">
                  <a:schemeClr val="tx1">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24" name="Gerade Verbindung 109">
            <a:extLst>
              <a:ext uri="{FF2B5EF4-FFF2-40B4-BE49-F238E27FC236}">
                <a16:creationId xmlns:a16="http://schemas.microsoft.com/office/drawing/2014/main" id="{D0E45F39-8DEA-CE43-5165-61ECD77E596E}"/>
              </a:ext>
            </a:extLst>
          </p:cNvPr>
          <p:cNvCxnSpPr>
            <a:cxnSpLocks/>
          </p:cNvCxnSpPr>
          <p:nvPr/>
        </p:nvCxnSpPr>
        <p:spPr bwMode="auto">
          <a:xfrm>
            <a:off x="5899218" y="2519399"/>
            <a:ext cx="5814945" cy="0"/>
          </a:xfrm>
          <a:prstGeom prst="line">
            <a:avLst/>
          </a:prstGeom>
          <a:ln w="9525" cap="rnd">
            <a:gradFill>
              <a:gsLst>
                <a:gs pos="0">
                  <a:schemeClr val="tx1">
                    <a:alpha val="25000"/>
                  </a:schemeClr>
                </a:gs>
                <a:gs pos="100000">
                  <a:schemeClr val="tx1">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25" name="Gerade Verbindung 109">
            <a:extLst>
              <a:ext uri="{FF2B5EF4-FFF2-40B4-BE49-F238E27FC236}">
                <a16:creationId xmlns:a16="http://schemas.microsoft.com/office/drawing/2014/main" id="{8CC78159-87B0-8122-37B1-9E8DD2F841B9}"/>
              </a:ext>
            </a:extLst>
          </p:cNvPr>
          <p:cNvCxnSpPr>
            <a:cxnSpLocks/>
          </p:cNvCxnSpPr>
          <p:nvPr/>
        </p:nvCxnSpPr>
        <p:spPr bwMode="auto">
          <a:xfrm>
            <a:off x="5899218" y="4457748"/>
            <a:ext cx="5814945" cy="0"/>
          </a:xfrm>
          <a:prstGeom prst="line">
            <a:avLst/>
          </a:prstGeom>
          <a:ln w="9525" cap="rnd">
            <a:gradFill>
              <a:gsLst>
                <a:gs pos="0">
                  <a:schemeClr val="tx1">
                    <a:alpha val="25000"/>
                  </a:schemeClr>
                </a:gs>
                <a:gs pos="100000">
                  <a:schemeClr val="tx1">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26" name="Gerade Verbindung 109">
            <a:extLst>
              <a:ext uri="{FF2B5EF4-FFF2-40B4-BE49-F238E27FC236}">
                <a16:creationId xmlns:a16="http://schemas.microsoft.com/office/drawing/2014/main" id="{731E6389-70C8-3538-330E-FDAB917D9D61}"/>
              </a:ext>
            </a:extLst>
          </p:cNvPr>
          <p:cNvCxnSpPr>
            <a:cxnSpLocks/>
          </p:cNvCxnSpPr>
          <p:nvPr/>
        </p:nvCxnSpPr>
        <p:spPr bwMode="auto">
          <a:xfrm>
            <a:off x="5899218" y="5222761"/>
            <a:ext cx="5814945" cy="0"/>
          </a:xfrm>
          <a:prstGeom prst="line">
            <a:avLst/>
          </a:prstGeom>
          <a:ln w="9525" cap="rnd">
            <a:gradFill>
              <a:gsLst>
                <a:gs pos="0">
                  <a:schemeClr val="tx1">
                    <a:alpha val="25000"/>
                  </a:schemeClr>
                </a:gs>
                <a:gs pos="100000">
                  <a:schemeClr val="tx1">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86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F59DE-8133-DEEF-719E-3381D85CB462}"/>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AB24373-D6A1-3DE5-6DDB-62E2C9A93AEB}"/>
              </a:ext>
            </a:extLst>
          </p:cNvPr>
          <p:cNvSpPr>
            <a:spLocks noGrp="1"/>
          </p:cNvSpPr>
          <p:nvPr>
            <p:ph type="title"/>
          </p:nvPr>
        </p:nvSpPr>
        <p:spPr>
          <a:xfrm>
            <a:off x="1" y="1"/>
            <a:ext cx="9659938" cy="1414800"/>
          </a:xfrm>
        </p:spPr>
        <p:txBody>
          <a:bodyPr vert="horz"/>
          <a:lstStyle/>
          <a:p>
            <a:r>
              <a:rPr lang="en-US" dirty="0"/>
              <a:t>Key Takeaways</a:t>
            </a:r>
          </a:p>
        </p:txBody>
      </p:sp>
      <p:graphicFrame>
        <p:nvGraphicFramePr>
          <p:cNvPr id="6" name="Object 5" hidden="1">
            <a:extLst>
              <a:ext uri="{FF2B5EF4-FFF2-40B4-BE49-F238E27FC236}">
                <a16:creationId xmlns:a16="http://schemas.microsoft.com/office/drawing/2014/main" id="{FC9B6192-8A9E-CFF6-6739-9F7485A25E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6" name="Object 5" hidden="1">
                        <a:extLst>
                          <a:ext uri="{FF2B5EF4-FFF2-40B4-BE49-F238E27FC236}">
                            <a16:creationId xmlns:a16="http://schemas.microsoft.com/office/drawing/2014/main" id="{FC9B6192-8A9E-CFF6-6739-9F7485A25E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4">
            <a:extLst>
              <a:ext uri="{FF2B5EF4-FFF2-40B4-BE49-F238E27FC236}">
                <a16:creationId xmlns:a16="http://schemas.microsoft.com/office/drawing/2014/main" id="{7AD7AA79-8007-9FDE-7C72-0E8FBC952AD1}"/>
              </a:ext>
            </a:extLst>
          </p:cNvPr>
          <p:cNvSpPr txBox="1">
            <a:spLocks/>
          </p:cNvSpPr>
          <p:nvPr/>
        </p:nvSpPr>
        <p:spPr>
          <a:xfrm>
            <a:off x="6241200" y="6534542"/>
            <a:ext cx="5950800" cy="186298"/>
          </a:xfrm>
          <a:prstGeom prst="rect">
            <a:avLst/>
          </a:prstGeom>
          <a:solidFill>
            <a:srgbClr val="FFFFFF"/>
          </a:solidFill>
        </p:spPr>
        <p:txBody>
          <a:bodyPr vert="horz" lIns="0" tIns="0" rIns="835200" bIns="0" rtlCol="0" anchor="t" anchorCtr="0">
            <a:noAutofit/>
          </a:bodyPr>
          <a:lstStyle>
            <a:defPPr>
              <a:defRPr lang="de-DE"/>
            </a:defPPr>
            <a:lvl1pPr marL="0" indent="0" algn="r" defTabSz="914400" rtl="0" eaLnBrk="1" latinLnBrk="0" hangingPunct="1">
              <a:lnSpc>
                <a:spcPct val="110000"/>
              </a:lnSpc>
              <a:spcBef>
                <a:spcPts val="0"/>
              </a:spcBef>
              <a:buFont typeface="Arial" panose="020B0604020202020204" pitchFamily="34" charset="0"/>
              <a:buNone/>
              <a:defRPr lang="en-US" sz="1000" b="0" kern="1200">
                <a:solidFill>
                  <a:schemeClr val="tx1"/>
                </a:solidFill>
                <a:latin typeface="+mn-lt"/>
                <a:ea typeface="+mn-ea"/>
                <a:cs typeface="+mn-cs"/>
              </a:defRPr>
            </a:lvl1pPr>
            <a:lvl2pPr marL="4572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9144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3pPr>
            <a:lvl4pPr marL="13716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8288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1B1534"/>
                </a:solidFill>
                <a:effectLst/>
                <a:uLnTx/>
                <a:uFillTx/>
                <a:latin typeface="Arial"/>
                <a:ea typeface="+mn-ea"/>
                <a:cs typeface="+mn-cs"/>
              </a:rPr>
              <a:t>Restricted © Siemens Energy, 2024 | Dr. Joshua Brooks, PE, SE NA PSS PSD</a:t>
            </a:r>
            <a:endParaRPr kumimoji="0" lang="en-US" sz="1000" b="0" i="0" u="none" strike="noStrike" kern="1200" cap="none" spc="0" normalizeH="0" baseline="0" noProof="0" dirty="0">
              <a:ln>
                <a:noFill/>
              </a:ln>
              <a:solidFill>
                <a:srgbClr val="1B1534"/>
              </a:solidFill>
              <a:effectLst/>
              <a:uLnTx/>
              <a:uFillTx/>
              <a:latin typeface="Arial"/>
              <a:ea typeface="+mn-ea"/>
              <a:cs typeface="+mn-cs"/>
            </a:endParaRPr>
          </a:p>
        </p:txBody>
      </p:sp>
      <p:sp>
        <p:nvSpPr>
          <p:cNvPr id="4" name="Slide Number Placeholder 5">
            <a:extLst>
              <a:ext uri="{FF2B5EF4-FFF2-40B4-BE49-F238E27FC236}">
                <a16:creationId xmlns:a16="http://schemas.microsoft.com/office/drawing/2014/main" id="{47616BBA-E02C-9ED3-BF04-9264B46BC8DE}"/>
              </a:ext>
            </a:extLst>
          </p:cNvPr>
          <p:cNvSpPr txBox="1">
            <a:spLocks/>
          </p:cNvSpPr>
          <p:nvPr/>
        </p:nvSpPr>
        <p:spPr>
          <a:xfrm>
            <a:off x="11364000" y="6526800"/>
            <a:ext cx="828000" cy="331200"/>
          </a:xfrm>
          <a:prstGeom prst="rect">
            <a:avLst/>
          </a:prstGeom>
        </p:spPr>
        <p:txBody>
          <a:bodyPr vert="horz" lIns="0" tIns="0" rIns="482400" bIns="0" rtlCol="0" anchor="t" anchorCtr="0"/>
          <a:lstStyle>
            <a:defPPr>
              <a:defRPr lang="de-DE"/>
            </a:defPPr>
            <a:lvl1pPr marL="0" algn="r" defTabSz="914400" rtl="0" eaLnBrk="1" latinLnBrk="0" hangingPunct="1">
              <a:defRPr lang="en-US" sz="10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B0116A-0D09-4E99-8C69-B4C15A5D8A2B}" type="slidenum">
              <a:rPr kumimoji="0" lang="en-US" sz="1000" b="1" i="0" u="none" strike="noStrike" kern="1200" cap="none" spc="0" normalizeH="0" baseline="0" noProof="0" smtClean="0">
                <a:ln>
                  <a:noFill/>
                </a:ln>
                <a:solidFill>
                  <a:srgbClr val="1B153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dirty="0">
              <a:ln>
                <a:noFill/>
              </a:ln>
              <a:solidFill>
                <a:srgbClr val="1B1534"/>
              </a:solidFill>
              <a:effectLst/>
              <a:uLnTx/>
              <a:uFillTx/>
              <a:latin typeface="Arial"/>
              <a:ea typeface="+mn-ea"/>
              <a:cs typeface="+mn-cs"/>
            </a:endParaRPr>
          </a:p>
        </p:txBody>
      </p:sp>
      <p:sp>
        <p:nvSpPr>
          <p:cNvPr id="5" name="Rectangle 4">
            <a:extLst>
              <a:ext uri="{FF2B5EF4-FFF2-40B4-BE49-F238E27FC236}">
                <a16:creationId xmlns:a16="http://schemas.microsoft.com/office/drawing/2014/main" id="{D8A84438-9FFF-210C-BFDB-8F314DF5F46F}"/>
              </a:ext>
            </a:extLst>
          </p:cNvPr>
          <p:cNvSpPr/>
          <p:nvPr/>
        </p:nvSpPr>
        <p:spPr>
          <a:xfrm>
            <a:off x="11364000" y="6300216"/>
            <a:ext cx="587208" cy="234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534"/>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EE0D02B2-D3EC-1F70-567F-6C4CB7458E5A}"/>
              </a:ext>
            </a:extLst>
          </p:cNvPr>
          <p:cNvSpPr/>
          <p:nvPr/>
        </p:nvSpPr>
        <p:spPr>
          <a:xfrm>
            <a:off x="10003530" y="261257"/>
            <a:ext cx="1863573" cy="834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534"/>
              </a:solidFill>
              <a:effectLst/>
              <a:uLnTx/>
              <a:uFillTx/>
              <a:latin typeface="Arial"/>
              <a:ea typeface="+mn-ea"/>
              <a:cs typeface="+mn-cs"/>
            </a:endParaRPr>
          </a:p>
        </p:txBody>
      </p:sp>
      <p:sp>
        <p:nvSpPr>
          <p:cNvPr id="15" name="TextBox 14">
            <a:extLst>
              <a:ext uri="{FF2B5EF4-FFF2-40B4-BE49-F238E27FC236}">
                <a16:creationId xmlns:a16="http://schemas.microsoft.com/office/drawing/2014/main" id="{6E7B5015-EFCF-B43E-FF84-29B29878A91E}"/>
              </a:ext>
            </a:extLst>
          </p:cNvPr>
          <p:cNvSpPr txBox="1"/>
          <p:nvPr/>
        </p:nvSpPr>
        <p:spPr>
          <a:xfrm>
            <a:off x="624768" y="1266736"/>
            <a:ext cx="11061263" cy="4279954"/>
          </a:xfrm>
          <a:prstGeom prst="rect">
            <a:avLst/>
          </a:prstGeom>
          <a:noFill/>
        </p:spPr>
        <p:txBody>
          <a:bodyPr wrap="square" lIns="0" tIns="71120" rIns="71120" bIns="71120" rtlCol="0" anchor="t">
            <a:noAutofit/>
          </a:bodyPr>
          <a:lstStyle/>
          <a:p>
            <a:pPr marL="285750" marR="0" lvl="0" indent="-285750" algn="l" defTabSz="914400" rtl="0" eaLnBrk="1" fontAlgn="auto" latinLnBrk="0" hangingPunct="1">
              <a:lnSpc>
                <a:spcPct val="100000"/>
              </a:lnSpc>
              <a:spcBef>
                <a:spcPts val="0"/>
              </a:spcBef>
              <a:spcAft>
                <a:spcPts val="1200"/>
              </a:spcAft>
              <a:buClr>
                <a:srgbClr val="879BAA"/>
              </a:buClr>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4D217A"/>
                </a:solidFill>
                <a:effectLst/>
                <a:uLnTx/>
                <a:uFillTx/>
                <a:latin typeface="Arial"/>
                <a:ea typeface="+mn-ea"/>
                <a:cs typeface="+mn-cs"/>
              </a:rPr>
              <a:t>Compromise:</a:t>
            </a:r>
            <a:r>
              <a:rPr kumimoji="0" lang="en-US" sz="1600" b="0" i="0" u="none" strike="noStrike" kern="1200" cap="none" spc="0" normalizeH="0" baseline="0" noProof="0" dirty="0">
                <a:ln>
                  <a:noFill/>
                </a:ln>
                <a:solidFill>
                  <a:srgbClr val="4D217A"/>
                </a:solidFill>
                <a:effectLst/>
                <a:uLnTx/>
                <a:uFillTx/>
                <a:latin typeface="Arial"/>
                <a:ea typeface="+mn-ea"/>
                <a:cs typeface="+mn-cs"/>
              </a:rPr>
              <a:t> </a:t>
            </a:r>
            <a:r>
              <a:rPr kumimoji="0" lang="en-US" sz="1600" b="0" i="0" u="none" strike="noStrike" kern="1200" cap="none" spc="0" normalizeH="0" baseline="0" noProof="0" dirty="0">
                <a:ln>
                  <a:noFill/>
                </a:ln>
                <a:solidFill>
                  <a:srgbClr val="1B1534"/>
                </a:solidFill>
                <a:effectLst/>
                <a:uLnTx/>
                <a:uFillTx/>
                <a:latin typeface="Arial"/>
                <a:ea typeface="+mn-ea"/>
                <a:cs typeface="+mn-cs"/>
              </a:rPr>
              <a:t>There is a quantifiable trade-off between low-cost and low-carbon power. </a:t>
            </a:r>
          </a:p>
          <a:p>
            <a:pPr marL="285750" marR="0" lvl="0" indent="-285750" algn="l" defTabSz="914400" rtl="0" eaLnBrk="1" fontAlgn="auto" latinLnBrk="0" hangingPunct="1">
              <a:lnSpc>
                <a:spcPct val="100000"/>
              </a:lnSpc>
              <a:spcBef>
                <a:spcPts val="0"/>
              </a:spcBef>
              <a:spcAft>
                <a:spcPts val="1200"/>
              </a:spcAft>
              <a:buClr>
                <a:srgbClr val="879BAA"/>
              </a:buClr>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4D217A"/>
                </a:solidFill>
                <a:effectLst/>
                <a:uLnTx/>
                <a:uFillTx/>
                <a:latin typeface="Arial"/>
                <a:ea typeface="+mn-ea"/>
                <a:cs typeface="+mn-cs"/>
              </a:rPr>
              <a:t>Optimum: </a:t>
            </a:r>
            <a:r>
              <a:rPr kumimoji="0" lang="en-US" sz="1600" b="0" i="0" u="none" strike="noStrike" kern="1200" cap="none" spc="0" normalizeH="0" baseline="0" noProof="0" dirty="0">
                <a:ln>
                  <a:noFill/>
                </a:ln>
                <a:solidFill>
                  <a:srgbClr val="1B1534"/>
                </a:solidFill>
                <a:effectLst/>
                <a:uLnTx/>
                <a:uFillTx/>
                <a:latin typeface="Arial"/>
                <a:ea typeface="+mn-ea"/>
                <a:cs typeface="+mn-cs"/>
              </a:rPr>
              <a:t>The overall “best” energy system for a given data center must perform against cost, carbon, acquisition timeline, complexity, and water intensity.</a:t>
            </a:r>
          </a:p>
          <a:p>
            <a:pPr marL="285750" marR="0" lvl="0" indent="-285750" algn="l" defTabSz="914400" rtl="0" eaLnBrk="1" fontAlgn="auto" latinLnBrk="0" hangingPunct="1">
              <a:lnSpc>
                <a:spcPct val="100000"/>
              </a:lnSpc>
              <a:spcBef>
                <a:spcPts val="0"/>
              </a:spcBef>
              <a:spcAft>
                <a:spcPts val="1200"/>
              </a:spcAft>
              <a:buClr>
                <a:srgbClr val="879BAA"/>
              </a:buClr>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4D217A"/>
                </a:solidFill>
                <a:effectLst/>
                <a:uLnTx/>
                <a:uFillTx/>
                <a:latin typeface="Arial"/>
                <a:ea typeface="+mn-ea"/>
                <a:cs typeface="+mn-cs"/>
              </a:rPr>
              <a:t>Affordability:</a:t>
            </a:r>
            <a:r>
              <a:rPr kumimoji="0" lang="en-US" sz="1600" b="0" i="0" u="none" strike="noStrike" kern="1200" cap="none" spc="0" normalizeH="0" baseline="0" noProof="0" dirty="0">
                <a:ln>
                  <a:noFill/>
                </a:ln>
                <a:solidFill>
                  <a:srgbClr val="4D217A"/>
                </a:solidFill>
                <a:effectLst/>
                <a:uLnTx/>
                <a:uFillTx/>
                <a:latin typeface="Arial"/>
                <a:ea typeface="+mn-ea"/>
                <a:cs typeface="+mn-cs"/>
              </a:rPr>
              <a:t> </a:t>
            </a:r>
            <a:r>
              <a:rPr kumimoji="0" lang="en-US" sz="1600" b="0" i="0" u="none" strike="noStrike" kern="1200" cap="none" spc="0" normalizeH="0" baseline="0" noProof="0" dirty="0">
                <a:ln>
                  <a:noFill/>
                </a:ln>
                <a:solidFill>
                  <a:srgbClr val="1B1534"/>
                </a:solidFill>
                <a:effectLst/>
                <a:uLnTx/>
                <a:uFillTx/>
                <a:latin typeface="Arial"/>
                <a:ea typeface="+mn-ea"/>
                <a:cs typeface="+mn-cs"/>
              </a:rPr>
              <a:t>The overall economically “best” system must outperform alternatives in consideration of capital cost (including overbuilding for availability), O&amp;M cost, efficiency, and land required.</a:t>
            </a:r>
            <a:endParaRPr kumimoji="0" lang="en-US" sz="1600" b="1" i="0" u="none" strike="noStrike" kern="1200" cap="none" spc="0" normalizeH="0" baseline="0" noProof="0" dirty="0">
              <a:ln>
                <a:noFill/>
              </a:ln>
              <a:solidFill>
                <a:srgbClr val="4D217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200"/>
              </a:spcAft>
              <a:buClr>
                <a:srgbClr val="879BAA"/>
              </a:buClr>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4D217A"/>
                </a:solidFill>
                <a:effectLst/>
                <a:uLnTx/>
                <a:uFillTx/>
                <a:latin typeface="Arial"/>
                <a:ea typeface="+mn-ea"/>
                <a:cs typeface="+mn-cs"/>
              </a:rPr>
              <a:t>Availability:</a:t>
            </a:r>
            <a:r>
              <a:rPr kumimoji="0" lang="en-US" sz="1600" b="0" i="0" u="none" strike="noStrike" kern="1200" cap="none" spc="0" normalizeH="0" baseline="0" noProof="0" dirty="0">
                <a:ln>
                  <a:noFill/>
                </a:ln>
                <a:solidFill>
                  <a:srgbClr val="4D217A"/>
                </a:solidFill>
                <a:effectLst/>
                <a:uLnTx/>
                <a:uFillTx/>
                <a:latin typeface="Arial"/>
                <a:ea typeface="+mn-ea"/>
                <a:cs typeface="+mn-cs"/>
              </a:rPr>
              <a:t> </a:t>
            </a:r>
            <a:r>
              <a:rPr kumimoji="0" lang="en-US" sz="1600" b="0" i="0" u="none" strike="noStrike" kern="1200" cap="none" spc="0" normalizeH="0" baseline="0" noProof="0" dirty="0">
                <a:ln>
                  <a:noFill/>
                </a:ln>
                <a:solidFill>
                  <a:srgbClr val="1B1534"/>
                </a:solidFill>
                <a:effectLst/>
                <a:uLnTx/>
                <a:uFillTx/>
                <a:latin typeface="Arial"/>
                <a:ea typeface="+mn-ea"/>
                <a:cs typeface="+mn-cs"/>
              </a:rPr>
              <a:t>Ensuring available power to data centers requires careful planning of the types and number of generation assets.</a:t>
            </a:r>
            <a:endParaRPr kumimoji="0" lang="en-US" sz="1600" b="1" i="0" u="none" strike="noStrike" kern="1200" cap="none" spc="0" normalizeH="0" baseline="0" noProof="0" dirty="0">
              <a:ln>
                <a:noFill/>
              </a:ln>
              <a:solidFill>
                <a:srgbClr val="4D217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200"/>
              </a:spcAft>
              <a:buClr>
                <a:srgbClr val="879BAA"/>
              </a:buClr>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4D217A"/>
                </a:solidFill>
                <a:effectLst/>
                <a:uLnTx/>
                <a:uFillTx/>
                <a:latin typeface="Arial"/>
                <a:ea typeface="+mn-ea"/>
                <a:cs typeface="+mn-cs"/>
              </a:rPr>
              <a:t>Flexibility:</a:t>
            </a:r>
            <a:r>
              <a:rPr kumimoji="0" lang="en-US" sz="1600" b="0" i="0" u="none" strike="noStrike" kern="1200" cap="none" spc="0" normalizeH="0" baseline="0" noProof="0" dirty="0">
                <a:ln>
                  <a:noFill/>
                </a:ln>
                <a:solidFill>
                  <a:srgbClr val="4D217A"/>
                </a:solidFill>
                <a:effectLst/>
                <a:uLnTx/>
                <a:uFillTx/>
                <a:latin typeface="Arial"/>
                <a:ea typeface="+mn-ea"/>
                <a:cs typeface="+mn-cs"/>
              </a:rPr>
              <a:t> </a:t>
            </a:r>
            <a:r>
              <a:rPr kumimoji="0" lang="en-US" sz="1600" b="0" i="0" u="none" strike="noStrike" kern="1200" cap="none" spc="0" normalizeH="0" baseline="0" noProof="0" dirty="0">
                <a:ln>
                  <a:noFill/>
                </a:ln>
                <a:solidFill>
                  <a:srgbClr val="1B1534"/>
                </a:solidFill>
                <a:effectLst/>
                <a:uLnTx/>
                <a:uFillTx/>
                <a:latin typeface="Arial"/>
                <a:ea typeface="+mn-ea"/>
                <a:cs typeface="+mn-cs"/>
              </a:rPr>
              <a:t>To both increase availability and position for low-carbon fuel available futures, generation asset fuel-flexibility should be considered for data center power systems.</a:t>
            </a:r>
            <a:endParaRPr kumimoji="0" lang="en-US" sz="1600" b="1" i="0" u="none" strike="noStrike" kern="1200" cap="none" spc="0" normalizeH="0" baseline="0" noProof="0" dirty="0">
              <a:ln>
                <a:noFill/>
              </a:ln>
              <a:solidFill>
                <a:srgbClr val="4D217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200"/>
              </a:spcAft>
              <a:buClr>
                <a:srgbClr val="879BAA"/>
              </a:buClr>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4D217A"/>
                </a:solidFill>
                <a:effectLst/>
                <a:uLnTx/>
                <a:uFillTx/>
                <a:latin typeface="Arial"/>
                <a:ea typeface="+mn-ea"/>
                <a:cs typeface="+mn-cs"/>
              </a:rPr>
              <a:t>Dispatchability:</a:t>
            </a:r>
            <a:r>
              <a:rPr kumimoji="0" lang="en-US" sz="1600" b="0" i="0" u="none" strike="noStrike" kern="1200" cap="none" spc="0" normalizeH="0" baseline="0" noProof="0" dirty="0">
                <a:ln>
                  <a:noFill/>
                </a:ln>
                <a:solidFill>
                  <a:srgbClr val="4D217A"/>
                </a:solidFill>
                <a:effectLst/>
                <a:uLnTx/>
                <a:uFillTx/>
                <a:latin typeface="Arial"/>
                <a:ea typeface="+mn-ea"/>
                <a:cs typeface="+mn-cs"/>
              </a:rPr>
              <a:t> </a:t>
            </a:r>
            <a:r>
              <a:rPr kumimoji="0" lang="en-US" sz="1600" b="0" i="0" u="none" strike="noStrike" kern="1200" cap="none" spc="0" normalizeH="0" baseline="0" noProof="0" dirty="0">
                <a:ln>
                  <a:noFill/>
                </a:ln>
                <a:solidFill>
                  <a:srgbClr val="1B1534"/>
                </a:solidFill>
                <a:effectLst/>
                <a:uLnTx/>
                <a:uFillTx/>
                <a:latin typeface="Arial"/>
                <a:ea typeface="+mn-ea"/>
                <a:cs typeface="+mn-cs"/>
              </a:rPr>
              <a:t>Generation assets must be designed to meet the quickly changing, highly-dynamic loads demanded by data centers.</a:t>
            </a:r>
            <a:endParaRPr kumimoji="0" lang="en-US" sz="1600" b="1" i="0" u="none" strike="noStrike" kern="1200" cap="none" spc="0" normalizeH="0" baseline="0" noProof="0" dirty="0">
              <a:ln>
                <a:noFill/>
              </a:ln>
              <a:solidFill>
                <a:srgbClr val="4D217A"/>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200"/>
              </a:spcAft>
              <a:buClr>
                <a:srgbClr val="879BAA"/>
              </a:buClr>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4D217A"/>
                </a:solidFill>
                <a:effectLst/>
                <a:uLnTx/>
                <a:uFillTx/>
                <a:latin typeface="Arial"/>
                <a:ea typeface="+mn-ea"/>
                <a:cs typeface="+mn-cs"/>
              </a:rPr>
              <a:t>Hybridization:</a:t>
            </a:r>
            <a:r>
              <a:rPr kumimoji="0" lang="en-US" sz="1600" b="0" i="0" u="none" strike="noStrike" kern="1200" cap="none" spc="0" normalizeH="0" baseline="0" noProof="0" dirty="0">
                <a:ln>
                  <a:noFill/>
                </a:ln>
                <a:solidFill>
                  <a:srgbClr val="4D217A"/>
                </a:solidFill>
                <a:effectLst/>
                <a:uLnTx/>
                <a:uFillTx/>
                <a:latin typeface="Arial"/>
                <a:ea typeface="+mn-ea"/>
                <a:cs typeface="+mn-cs"/>
              </a:rPr>
              <a:t> </a:t>
            </a:r>
            <a:r>
              <a:rPr kumimoji="0" lang="en-US" sz="1600" b="0" i="0" u="none" strike="noStrike" kern="1200" cap="none" spc="0" normalizeH="0" baseline="0" noProof="0" dirty="0">
                <a:ln>
                  <a:noFill/>
                </a:ln>
                <a:solidFill>
                  <a:srgbClr val="1B1534"/>
                </a:solidFill>
                <a:effectLst/>
                <a:uLnTx/>
                <a:uFillTx/>
                <a:latin typeface="Arial"/>
                <a:ea typeface="+mn-ea"/>
                <a:cs typeface="+mn-cs"/>
              </a:rPr>
              <a:t>Hybrid generation systems can be used to cover all of these requirements, and formulating hybrid designs requires a system’s engineering approach and careful analysis during earliest stages of a project’s development.</a:t>
            </a:r>
          </a:p>
          <a:p>
            <a:pPr marL="0" marR="0" lvl="0" indent="0" algn="l" defTabSz="914400" rtl="0" eaLnBrk="1" fontAlgn="auto" latinLnBrk="0" hangingPunct="1">
              <a:lnSpc>
                <a:spcPct val="100000"/>
              </a:lnSpc>
              <a:spcBef>
                <a:spcPts val="0"/>
              </a:spcBef>
              <a:spcAft>
                <a:spcPts val="1200"/>
              </a:spcAft>
              <a:buClr>
                <a:srgbClr val="879BAA"/>
              </a:buClr>
              <a:buSzPct val="100000"/>
              <a:buFontTx/>
              <a:buNone/>
              <a:tabLst/>
              <a:defRPr/>
            </a:pPr>
            <a:endParaRPr kumimoji="0" lang="en-US" sz="1600" b="0" i="0" u="none" strike="noStrike" kern="1200" cap="none" spc="0" normalizeH="0" baseline="0" noProof="0" dirty="0">
              <a:ln>
                <a:noFill/>
              </a:ln>
              <a:solidFill>
                <a:srgbClr val="1B1534"/>
              </a:solidFill>
              <a:effectLst/>
              <a:uLnTx/>
              <a:uFillTx/>
              <a:latin typeface="Arial"/>
              <a:ea typeface="+mn-ea"/>
              <a:cs typeface="+mn-cs"/>
            </a:endParaRPr>
          </a:p>
        </p:txBody>
      </p:sp>
      <p:sp>
        <p:nvSpPr>
          <p:cNvPr id="2" name="Footer Placeholder 4">
            <a:extLst>
              <a:ext uri="{FF2B5EF4-FFF2-40B4-BE49-F238E27FC236}">
                <a16:creationId xmlns:a16="http://schemas.microsoft.com/office/drawing/2014/main" id="{3F6C0583-9C3C-9EE4-0838-E593C770A406}"/>
              </a:ext>
            </a:extLst>
          </p:cNvPr>
          <p:cNvSpPr txBox="1">
            <a:spLocks/>
          </p:cNvSpPr>
          <p:nvPr/>
        </p:nvSpPr>
        <p:spPr>
          <a:xfrm>
            <a:off x="6241200" y="6539566"/>
            <a:ext cx="5950800" cy="186298"/>
          </a:xfrm>
          <a:prstGeom prst="rect">
            <a:avLst/>
          </a:prstGeom>
          <a:solidFill>
            <a:srgbClr val="FFFFFF"/>
          </a:solidFill>
        </p:spPr>
        <p:txBody>
          <a:bodyPr vert="horz" lIns="0" tIns="0" rIns="835200" bIns="0" rtlCol="0" anchor="t" anchorCtr="0">
            <a:noAutofit/>
          </a:bodyPr>
          <a:lstStyle>
            <a:defPPr>
              <a:defRPr lang="de-DE"/>
            </a:defPPr>
            <a:lvl1pPr marL="0" indent="0" algn="r" defTabSz="914400" rtl="0" eaLnBrk="1" latinLnBrk="0" hangingPunct="1">
              <a:lnSpc>
                <a:spcPct val="110000"/>
              </a:lnSpc>
              <a:spcBef>
                <a:spcPts val="0"/>
              </a:spcBef>
              <a:buFont typeface="Arial" panose="020B0604020202020204" pitchFamily="34" charset="0"/>
              <a:buNone/>
              <a:defRPr lang="en-US" sz="1000" b="0" kern="1200">
                <a:solidFill>
                  <a:schemeClr val="tx1"/>
                </a:solidFill>
                <a:latin typeface="+mn-lt"/>
                <a:ea typeface="+mn-ea"/>
                <a:cs typeface="+mn-cs"/>
              </a:defRPr>
            </a:lvl1pPr>
            <a:lvl2pPr marL="4572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9144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3pPr>
            <a:lvl4pPr marL="13716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828800" indent="-180000" algn="l" defTabSz="9144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1B1534"/>
                </a:solidFill>
                <a:effectLst/>
                <a:uLnTx/>
                <a:uFillTx/>
                <a:latin typeface="Arial"/>
                <a:ea typeface="+mn-ea"/>
                <a:cs typeface="+mn-cs"/>
              </a:rPr>
              <a:t>Restricted © Siemens Energy, 2026</a:t>
            </a:r>
          </a:p>
        </p:txBody>
      </p:sp>
      <p:sp>
        <p:nvSpPr>
          <p:cNvPr id="7" name="Slide Number Placeholder 5">
            <a:extLst>
              <a:ext uri="{FF2B5EF4-FFF2-40B4-BE49-F238E27FC236}">
                <a16:creationId xmlns:a16="http://schemas.microsoft.com/office/drawing/2014/main" id="{01F99C8A-B0EF-5890-F606-95495792B5AD}"/>
              </a:ext>
            </a:extLst>
          </p:cNvPr>
          <p:cNvSpPr txBox="1">
            <a:spLocks/>
          </p:cNvSpPr>
          <p:nvPr/>
        </p:nvSpPr>
        <p:spPr>
          <a:xfrm>
            <a:off x="11364000" y="6531824"/>
            <a:ext cx="828000" cy="331200"/>
          </a:xfrm>
          <a:prstGeom prst="rect">
            <a:avLst/>
          </a:prstGeom>
        </p:spPr>
        <p:txBody>
          <a:bodyPr vert="horz" lIns="0" tIns="0" rIns="482400" bIns="0" rtlCol="0" anchor="t" anchorCtr="0"/>
          <a:lstStyle>
            <a:defPPr>
              <a:defRPr lang="de-DE"/>
            </a:defPPr>
            <a:lvl1pPr marL="0" algn="r" defTabSz="914400" rtl="0" eaLnBrk="1" latinLnBrk="0" hangingPunct="1">
              <a:defRPr lang="en-US" sz="10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B0116A-0D09-4E99-8C69-B4C15A5D8A2B}" type="slidenum">
              <a:rPr kumimoji="0" lang="en-US" sz="1000" b="1" i="0" u="none" strike="noStrike" kern="1200" cap="none" spc="0" normalizeH="0" baseline="0" noProof="0" smtClean="0">
                <a:ln>
                  <a:noFill/>
                </a:ln>
                <a:solidFill>
                  <a:srgbClr val="1B153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1B1534"/>
              </a:solidFill>
              <a:effectLst/>
              <a:uLnTx/>
              <a:uFillTx/>
              <a:latin typeface="Arial"/>
              <a:ea typeface="+mn-ea"/>
              <a:cs typeface="+mn-cs"/>
            </a:endParaRPr>
          </a:p>
        </p:txBody>
      </p:sp>
      <p:sp>
        <p:nvSpPr>
          <p:cNvPr id="8" name="Rectangle 7">
            <a:extLst>
              <a:ext uri="{FF2B5EF4-FFF2-40B4-BE49-F238E27FC236}">
                <a16:creationId xmlns:a16="http://schemas.microsoft.com/office/drawing/2014/main" id="{1883EAC1-5E4D-31CD-7532-92A9BDD19D3D}"/>
              </a:ext>
            </a:extLst>
          </p:cNvPr>
          <p:cNvSpPr/>
          <p:nvPr/>
        </p:nvSpPr>
        <p:spPr>
          <a:xfrm>
            <a:off x="9535886" y="6340510"/>
            <a:ext cx="2415322" cy="19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534"/>
              </a:solidFill>
              <a:effectLst/>
              <a:uLnTx/>
              <a:uFillTx/>
              <a:latin typeface="Arial"/>
              <a:ea typeface="+mn-ea"/>
              <a:cs typeface="+mn-cs"/>
            </a:endParaRPr>
          </a:p>
        </p:txBody>
      </p:sp>
    </p:spTree>
    <p:extLst>
      <p:ext uri="{BB962C8B-B14F-4D97-AF65-F5344CB8AC3E}">
        <p14:creationId xmlns:p14="http://schemas.microsoft.com/office/powerpoint/2010/main" val="4191098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VXDnm66AeDz4UXSIotmw"/>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RYXsCz9qeMN3L9rVVfHxQ"/>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yQPSw6WFJ3FRc3jDFJpdQ"/>
</p:tagLst>
</file>

<file path=ppt/theme/theme1.xml><?xml version="1.0" encoding="utf-8"?>
<a:theme xmlns:a="http://schemas.openxmlformats.org/drawingml/2006/main" name="Office Theme">
  <a:themeElements>
    <a:clrScheme name="PTC">
      <a:dk1>
        <a:srgbClr val="000000"/>
      </a:dk1>
      <a:lt1>
        <a:srgbClr val="FFFFFF"/>
      </a:lt1>
      <a:dk2>
        <a:srgbClr val="171717"/>
      </a:dk2>
      <a:lt2>
        <a:srgbClr val="FFFFFF"/>
      </a:lt2>
      <a:accent1>
        <a:srgbClr val="002BF3"/>
      </a:accent1>
      <a:accent2>
        <a:srgbClr val="3054FE"/>
      </a:accent2>
      <a:accent3>
        <a:srgbClr val="00A7FF"/>
      </a:accent3>
      <a:accent4>
        <a:srgbClr val="03F7D3"/>
      </a:accent4>
      <a:accent5>
        <a:srgbClr val="F88379"/>
      </a:accent5>
      <a:accent6>
        <a:srgbClr val="FFFFFF"/>
      </a:accent6>
      <a:hlink>
        <a:srgbClr val="002BF3"/>
      </a:hlink>
      <a:folHlink>
        <a:srgbClr val="002BF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Siemens Energy">
  <a:themeElements>
    <a:clrScheme name="Siemens Energy">
      <a:dk1>
        <a:srgbClr val="1B1534"/>
      </a:dk1>
      <a:lt1>
        <a:sysClr val="window" lastClr="FFFFFF"/>
      </a:lt1>
      <a:dk2>
        <a:srgbClr val="1B1534"/>
      </a:dk2>
      <a:lt2>
        <a:srgbClr val="D7E4EE"/>
      </a:lt2>
      <a:accent1>
        <a:srgbClr val="D7E4EE"/>
      </a:accent1>
      <a:accent2>
        <a:srgbClr val="4D217A"/>
      </a:accent2>
      <a:accent3>
        <a:srgbClr val="8A00E5"/>
      </a:accent3>
      <a:accent4>
        <a:srgbClr val="009999"/>
      </a:accent4>
      <a:accent5>
        <a:srgbClr val="F6E600"/>
      </a:accent5>
      <a:accent6>
        <a:srgbClr val="7B919D"/>
      </a:accent6>
      <a:hlink>
        <a:srgbClr val="4D217A"/>
      </a:hlink>
      <a:folHlink>
        <a:srgbClr val="7B919D"/>
      </a:folHlink>
    </a:clrScheme>
    <a:fontScheme name="Siemens E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0" tIns="0" rIns="0" bIns="0"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gradFill>
            <a:gsLst>
              <a:gs pos="0">
                <a:schemeClr val="tx1"/>
              </a:gs>
              <a:gs pos="100000">
                <a:schemeClr val="tx1">
                  <a:alpha val="5000"/>
                </a:schemeClr>
              </a:gs>
            </a:gsLst>
            <a:lin ang="0" scaled="0"/>
          </a:gra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custClrLst>
    <a:custClr name="SE Brown 1">
      <a:srgbClr val="CFC0BE"/>
    </a:custClr>
    <a:custClr name="SE Brown 3">
      <a:srgbClr val="8F7C7A"/>
    </a:custClr>
    <a:custClr name="SE Gray 1">
      <a:srgbClr val="D7E4EE"/>
    </a:custClr>
    <a:custClr name="SE Gray 3">
      <a:srgbClr val="96B0C0"/>
    </a:custClr>
    <a:custClr name="SE Green 1">
      <a:srgbClr val="00FD79"/>
    </a:custClr>
    <a:custClr name="SE Green 3">
      <a:srgbClr val="27B66D"/>
    </a:custClr>
    <a:custClr name="SE Blue 1">
      <a:srgbClr val="6ADDFF"/>
    </a:custClr>
    <a:custClr name="SE Blue 3">
      <a:srgbClr val="0084E1"/>
    </a:custClr>
    <a:custClr name="SE Yellow 1">
      <a:srgbClr val="FFF91F"/>
    </a:custClr>
    <a:custClr name="SE Yellow 3">
      <a:srgbClr val="E2D000"/>
    </a:custClr>
    <a:custClr name="SE Brown 2">
      <a:srgbClr val="AF9E9C"/>
    </a:custClr>
    <a:custClr name="SE Brown 4">
      <a:srgbClr val="7D6766"/>
    </a:custClr>
    <a:custClr name="SE Gray 2">
      <a:srgbClr val="B8CEDB"/>
    </a:custClr>
    <a:custClr name="SE Gray 4">
      <a:srgbClr val="7B919D"/>
    </a:custClr>
    <a:custClr name="SE Green 2">
      <a:srgbClr val="14DA79"/>
    </a:custClr>
    <a:custClr name="SE Green 4">
      <a:srgbClr val="009B55"/>
    </a:custClr>
    <a:custClr name="SE Blue 2">
      <a:srgbClr val="21C0FF"/>
    </a:custClr>
    <a:custClr name="SE Blue 4">
      <a:srgbClr val="0057C6"/>
    </a:custClr>
    <a:custClr name="SE Yellow 2">
      <a:srgbClr val="F6E600"/>
    </a:custClr>
    <a:custClr name="SE Yellow 4">
      <a:srgbClr val="C6AE00"/>
    </a:custClr>
  </a:custClrLst>
</a:theme>
</file>

<file path=ppt/theme/theme4.xml><?xml version="1.0" encoding="utf-8"?>
<a:theme xmlns:a="http://schemas.openxmlformats.org/drawingml/2006/main" name="1_Siemens Energy">
  <a:themeElements>
    <a:clrScheme name="Siemens Energy">
      <a:dk1>
        <a:srgbClr val="1B1534"/>
      </a:dk1>
      <a:lt1>
        <a:sysClr val="window" lastClr="FFFFFF"/>
      </a:lt1>
      <a:dk2>
        <a:srgbClr val="1B1534"/>
      </a:dk2>
      <a:lt2>
        <a:srgbClr val="D7E4EE"/>
      </a:lt2>
      <a:accent1>
        <a:srgbClr val="D7E4EE"/>
      </a:accent1>
      <a:accent2>
        <a:srgbClr val="4D217A"/>
      </a:accent2>
      <a:accent3>
        <a:srgbClr val="8A00E5"/>
      </a:accent3>
      <a:accent4>
        <a:srgbClr val="009999"/>
      </a:accent4>
      <a:accent5>
        <a:srgbClr val="F6E600"/>
      </a:accent5>
      <a:accent6>
        <a:srgbClr val="7B919D"/>
      </a:accent6>
      <a:hlink>
        <a:srgbClr val="4D217A"/>
      </a:hlink>
      <a:folHlink>
        <a:srgbClr val="7B919D"/>
      </a:folHlink>
    </a:clrScheme>
    <a:fontScheme name="Siemens E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0" tIns="0" rIns="0" bIns="0"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gradFill>
            <a:gsLst>
              <a:gs pos="0">
                <a:schemeClr val="tx1"/>
              </a:gs>
              <a:gs pos="100000">
                <a:schemeClr val="tx1">
                  <a:alpha val="5000"/>
                </a:schemeClr>
              </a:gs>
            </a:gsLst>
            <a:lin ang="0" scaled="0"/>
          </a:gra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custClrLst>
    <a:custClr name="SE Brown 1">
      <a:srgbClr val="CFC0BE"/>
    </a:custClr>
    <a:custClr name="SE Brown 3">
      <a:srgbClr val="8F7C7A"/>
    </a:custClr>
    <a:custClr name="SE Gray 1">
      <a:srgbClr val="D7E4EE"/>
    </a:custClr>
    <a:custClr name="SE Gray 3">
      <a:srgbClr val="96B0C0"/>
    </a:custClr>
    <a:custClr name="SE Green 1">
      <a:srgbClr val="00FD79"/>
    </a:custClr>
    <a:custClr name="SE Green 3">
      <a:srgbClr val="27B66D"/>
    </a:custClr>
    <a:custClr name="SE Blue 1">
      <a:srgbClr val="6ADDFF"/>
    </a:custClr>
    <a:custClr name="SE Blue 3">
      <a:srgbClr val="0084E1"/>
    </a:custClr>
    <a:custClr name="SE Yellow 1">
      <a:srgbClr val="FFF91F"/>
    </a:custClr>
    <a:custClr name="SE Yellow 3">
      <a:srgbClr val="E2D000"/>
    </a:custClr>
    <a:custClr name="SE Brown 2">
      <a:srgbClr val="AF9E9C"/>
    </a:custClr>
    <a:custClr name="SE Brown 4">
      <a:srgbClr val="7D6766"/>
    </a:custClr>
    <a:custClr name="SE Gray 2">
      <a:srgbClr val="B8CEDB"/>
    </a:custClr>
    <a:custClr name="SE Gray 4">
      <a:srgbClr val="7B919D"/>
    </a:custClr>
    <a:custClr name="SE Green 2">
      <a:srgbClr val="14DA79"/>
    </a:custClr>
    <a:custClr name="SE Green 4">
      <a:srgbClr val="009B55"/>
    </a:custClr>
    <a:custClr name="SE Blue 2">
      <a:srgbClr val="21C0FF"/>
    </a:custClr>
    <a:custClr name="SE Blue 4">
      <a:srgbClr val="0057C6"/>
    </a:custClr>
    <a:custClr name="SE Yellow 2">
      <a:srgbClr val="F6E600"/>
    </a:custClr>
    <a:custClr name="SE Yellow 4">
      <a:srgbClr val="C6AE00"/>
    </a:custClr>
  </a:custClrLst>
</a:theme>
</file>

<file path=ppt/theme/theme5.xml><?xml version="1.0" encoding="utf-8"?>
<a:theme xmlns:a="http://schemas.openxmlformats.org/drawingml/2006/main" name="3_Siemens Energy">
  <a:themeElements>
    <a:clrScheme name="Siemens Energy">
      <a:dk1>
        <a:srgbClr val="1B1534"/>
      </a:dk1>
      <a:lt1>
        <a:sysClr val="window" lastClr="FFFFFF"/>
      </a:lt1>
      <a:dk2>
        <a:srgbClr val="1B1534"/>
      </a:dk2>
      <a:lt2>
        <a:srgbClr val="D7E4EE"/>
      </a:lt2>
      <a:accent1>
        <a:srgbClr val="D7E4EE"/>
      </a:accent1>
      <a:accent2>
        <a:srgbClr val="4D217A"/>
      </a:accent2>
      <a:accent3>
        <a:srgbClr val="8A00E5"/>
      </a:accent3>
      <a:accent4>
        <a:srgbClr val="009999"/>
      </a:accent4>
      <a:accent5>
        <a:srgbClr val="F6E600"/>
      </a:accent5>
      <a:accent6>
        <a:srgbClr val="7B919D"/>
      </a:accent6>
      <a:hlink>
        <a:srgbClr val="4D217A"/>
      </a:hlink>
      <a:folHlink>
        <a:srgbClr val="7B919D"/>
      </a:folHlink>
    </a:clrScheme>
    <a:fontScheme name="Siemens E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gradFill>
            <a:gsLst>
              <a:gs pos="0">
                <a:schemeClr val="tx1"/>
              </a:gs>
              <a:gs pos="100000">
                <a:schemeClr val="tx1">
                  <a:alpha val="5000"/>
                </a:schemeClr>
              </a:gs>
            </a:gsLst>
            <a:lin ang="0" scaled="0"/>
          </a:gra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custClrLst>
    <a:custClr name="SE Brown 1">
      <a:srgbClr val="CFC0BE"/>
    </a:custClr>
    <a:custClr name="SE Brown 3">
      <a:srgbClr val="8F7C7A"/>
    </a:custClr>
    <a:custClr name="SE Gray 1">
      <a:srgbClr val="D7E4EE"/>
    </a:custClr>
    <a:custClr name="SE Gray 3">
      <a:srgbClr val="96B0C0"/>
    </a:custClr>
    <a:custClr name="SE Green 1">
      <a:srgbClr val="00FD79"/>
    </a:custClr>
    <a:custClr name="SE Green 3">
      <a:srgbClr val="27B66D"/>
    </a:custClr>
    <a:custClr name="SE Blue 1">
      <a:srgbClr val="6ADDFF"/>
    </a:custClr>
    <a:custClr name="SE Blue 3">
      <a:srgbClr val="0084E1"/>
    </a:custClr>
    <a:custClr name="SE Yellow 1">
      <a:srgbClr val="FFF91F"/>
    </a:custClr>
    <a:custClr name="SE Yellow 3">
      <a:srgbClr val="E2D000"/>
    </a:custClr>
    <a:custClr name="SE Brown 2">
      <a:srgbClr val="AF9E9C"/>
    </a:custClr>
    <a:custClr name="SE Brown 4">
      <a:srgbClr val="7D6766"/>
    </a:custClr>
    <a:custClr name="SE Gray 2">
      <a:srgbClr val="B8CEDB"/>
    </a:custClr>
    <a:custClr name="SE Gray 4">
      <a:srgbClr val="7B919D"/>
    </a:custClr>
    <a:custClr name="SE Green 2">
      <a:srgbClr val="14DA79"/>
    </a:custClr>
    <a:custClr name="SE Green 4">
      <a:srgbClr val="009B55"/>
    </a:custClr>
    <a:custClr name="SE Blue 2">
      <a:srgbClr val="21C0FF"/>
    </a:custClr>
    <a:custClr name="SE Blue 4">
      <a:srgbClr val="0057C6"/>
    </a:custClr>
    <a:custClr name="SE Yellow 2">
      <a:srgbClr val="F6E600"/>
    </a:custClr>
    <a:custClr name="SE Yellow 4">
      <a:srgbClr val="C6AE00"/>
    </a:custClr>
  </a:custClr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TotalTime>
  <Words>845</Words>
  <Application>Microsoft Office PowerPoint</Application>
  <PresentationFormat>Widescreen</PresentationFormat>
  <Paragraphs>85</Paragraphs>
  <Slides>5</Slides>
  <Notes>2</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5</vt:i4>
      </vt:variant>
    </vt:vector>
  </HeadingPairs>
  <TitlesOfParts>
    <vt:vector size="18" baseType="lpstr">
      <vt:lpstr>Aptos</vt:lpstr>
      <vt:lpstr>Aptos Display</vt:lpstr>
      <vt:lpstr>Arial</vt:lpstr>
      <vt:lpstr>Cambria Math</vt:lpstr>
      <vt:lpstr>Symbol</vt:lpstr>
      <vt:lpstr>System Font Regular</vt:lpstr>
      <vt:lpstr>Times New Roman</vt:lpstr>
      <vt:lpstr>Office Theme</vt:lpstr>
      <vt:lpstr>1_Office Theme</vt:lpstr>
      <vt:lpstr>2_Siemens Energy</vt:lpstr>
      <vt:lpstr>1_Siemens Energy</vt:lpstr>
      <vt:lpstr>3_Siemens Energy</vt:lpstr>
      <vt:lpstr>think-cell Slide</vt:lpstr>
      <vt:lpstr>Powering North America’s Data Center Boom</vt:lpstr>
      <vt:lpstr>PowerPoint Presentation</vt:lpstr>
      <vt:lpstr>Data Center Challenges  Demanding up to 12% of US power by 2030, up from 3-4% today 1</vt:lpstr>
      <vt:lpstr>Key Levers for Optimization Energy System Design</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Proeis</dc:creator>
  <cp:lastModifiedBy>Fionna Clark</cp:lastModifiedBy>
  <cp:revision>27</cp:revision>
  <dcterms:created xsi:type="dcterms:W3CDTF">2025-05-24T00:08:08Z</dcterms:created>
  <dcterms:modified xsi:type="dcterms:W3CDTF">2026-01-13T19:50:00Z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6791f77-3d39-4d72-9277-ac879ec799ed_Enabled">
    <vt:lpwstr>true</vt:lpwstr>
  </property>
  <property fmtid="{D5CDD505-2E9C-101B-9397-08002B2CF9AE}" pid="3" name="MSIP_Label_36791f77-3d39-4d72-9277-ac879ec799ed_SetDate">
    <vt:lpwstr>2026-01-13T17:36:28Z</vt:lpwstr>
  </property>
  <property fmtid="{D5CDD505-2E9C-101B-9397-08002B2CF9AE}" pid="4" name="MSIP_Label_36791f77-3d39-4d72-9277-ac879ec799ed_Method">
    <vt:lpwstr>Standard</vt:lpwstr>
  </property>
  <property fmtid="{D5CDD505-2E9C-101B-9397-08002B2CF9AE}" pid="5" name="MSIP_Label_36791f77-3d39-4d72-9277-ac879ec799ed_Name">
    <vt:lpwstr>restricted-default</vt:lpwstr>
  </property>
  <property fmtid="{D5CDD505-2E9C-101B-9397-08002B2CF9AE}" pid="6" name="MSIP_Label_36791f77-3d39-4d72-9277-ac879ec799ed_SiteId">
    <vt:lpwstr>254ba93e-1f6f-48f3-90e6-e2766664b477</vt:lpwstr>
  </property>
  <property fmtid="{D5CDD505-2E9C-101B-9397-08002B2CF9AE}" pid="7" name="MSIP_Label_36791f77-3d39-4d72-9277-ac879ec799ed_ActionId">
    <vt:lpwstr>47b497c4-bb7d-4b7b-b60e-c6f618c735b7</vt:lpwstr>
  </property>
  <property fmtid="{D5CDD505-2E9C-101B-9397-08002B2CF9AE}" pid="8" name="MSIP_Label_36791f77-3d39-4d72-9277-ac879ec799ed_ContentBits">
    <vt:lpwstr>0</vt:lpwstr>
  </property>
  <property fmtid="{D5CDD505-2E9C-101B-9397-08002B2CF9AE}" pid="9" name="MSIP_Label_36791f77-3d39-4d72-9277-ac879ec799ed_Tag">
    <vt:lpwstr>10, 3, 0, 1</vt:lpwstr>
  </property>
</Properties>
</file>