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76" r:id="rId2"/>
    <p:sldMasterId id="2147483675" r:id="rId3"/>
    <p:sldMasterId id="2147483674" r:id="rId4"/>
    <p:sldMasterId id="2147483699" r:id="rId5"/>
    <p:sldMasterId id="2147483704" r:id="rId6"/>
    <p:sldMasterId id="2147483707" r:id="rId7"/>
    <p:sldMasterId id="2147483719" r:id="rId8"/>
  </p:sldMasterIdLst>
  <p:notesMasterIdLst>
    <p:notesMasterId r:id="rId14"/>
  </p:notesMasterIdLst>
  <p:handoutMasterIdLst>
    <p:handoutMasterId r:id="rId15"/>
  </p:handoutMasterIdLst>
  <p:sldIdLst>
    <p:sldId id="260" r:id="rId9"/>
    <p:sldId id="262" r:id="rId10"/>
    <p:sldId id="343" r:id="rId11"/>
    <p:sldId id="344" r:id="rId12"/>
    <p:sldId id="345" r:id="rId13"/>
  </p:sldIdLst>
  <p:sldSz cx="12192000" cy="6858000"/>
  <p:notesSz cx="9296400" cy="70104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72B400-EA36-40B0-BC5A-B168A164A378}">
          <p14:sldIdLst>
            <p14:sldId id="260"/>
            <p14:sldId id="262"/>
            <p14:sldId id="343"/>
            <p14:sldId id="344"/>
            <p14:sldId id="345"/>
          </p14:sldIdLst>
        </p14:section>
        <p14:section name="Untitled Section" id="{ACAE11FA-E646-4647-A3BF-542F8B7F9E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DA6D9"/>
    <a:srgbClr val="FF0000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2832" autoAdjust="0"/>
  </p:normalViewPr>
  <p:slideViewPr>
    <p:cSldViewPr>
      <p:cViewPr varScale="1">
        <p:scale>
          <a:sx n="45" d="100"/>
          <a:sy n="45" d="100"/>
        </p:scale>
        <p:origin x="38" y="53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17" d="100"/>
          <a:sy n="217" d="100"/>
        </p:scale>
        <p:origin x="3976" y="1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8" y="0"/>
            <a:ext cx="4028440" cy="3505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71CDEBD5-4456-F346-8EC2-B96D335D4EF7}" type="datetimeFigureOut">
              <a:rPr lang="en-US" smtClean="0"/>
              <a:t>1/18/2026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8" y="6658258"/>
            <a:ext cx="4028440" cy="3505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DB35AC22-0018-0F41-8690-05DEC75A1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47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8" y="0"/>
            <a:ext cx="4028440" cy="3505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8BEC5AE4-62F2-D440-9210-ABD425FFCDAC}" type="datetimeFigureOut">
              <a:rPr lang="en-US" smtClean="0"/>
              <a:t>1/18/2026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7050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8" y="6658258"/>
            <a:ext cx="4028440" cy="3505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B95524DB-499E-0243-BBE4-4B05E5193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61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photo option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5400000">
            <a:off x="4897118" y="-3931921"/>
            <a:ext cx="1284228" cy="10062471"/>
          </a:xfrm>
          <a:prstGeom prst="snipRoundRect">
            <a:avLst>
              <a:gd name="adj1" fmla="val 0"/>
              <a:gd name="adj2" fmla="val 45016"/>
            </a:avLst>
          </a:prstGeom>
        </p:spPr>
        <p:txBody>
          <a:bodyPr vert="vert270">
            <a:noAutofit/>
          </a:bodyPr>
          <a:lstStyle>
            <a:lvl1pPr>
              <a:defRPr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/>
          <p:nvPr userDrawn="1"/>
        </p:nvSpPr>
        <p:spPr>
          <a:xfrm rot="5400000">
            <a:off x="4393067" y="550067"/>
            <a:ext cx="685800" cy="8534407"/>
          </a:xfrm>
          <a:prstGeom prst="snipRoundRect">
            <a:avLst/>
          </a:prstGeom>
        </p:spPr>
        <p:txBody>
          <a:bodyPr vert="vert270" wrap="square" lIns="91440" tIns="45720" rIns="91440" bIns="4572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3600" i="1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995" y="2220062"/>
            <a:ext cx="8534408" cy="599339"/>
          </a:xfrm>
          <a:prstGeom prst="rect">
            <a:avLst/>
          </a:prstGeom>
        </p:spPr>
        <p:txBody>
          <a:bodyPr vert="horz" lIns="91440" anchor="t" anchorCtr="0">
            <a:noAutofit/>
          </a:bodyPr>
          <a:lstStyle>
            <a:lvl1pPr marL="0" indent="0" algn="l">
              <a:buFontTx/>
              <a:buNone/>
              <a:defRPr sz="3600" b="0" i="1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5" y="2896294"/>
            <a:ext cx="51816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800"/>
              <a:t>Click to add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47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0" y="2651760"/>
            <a:ext cx="9726507" cy="1416050"/>
          </a:xfrm>
          <a:custGeom>
            <a:avLst/>
            <a:gdLst/>
            <a:ahLst/>
            <a:cxnLst/>
            <a:rect l="l" t="t" r="r" b="b"/>
            <a:pathLst>
              <a:path w="7294880" h="1416050">
                <a:moveTo>
                  <a:pt x="7294765" y="0"/>
                </a:moveTo>
                <a:lnTo>
                  <a:pt x="0" y="0"/>
                </a:lnTo>
                <a:lnTo>
                  <a:pt x="0" y="1415948"/>
                </a:lnTo>
                <a:lnTo>
                  <a:pt x="5931941" y="1415948"/>
                </a:lnTo>
                <a:lnTo>
                  <a:pt x="7294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20840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Print vers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426699" y="2651760"/>
            <a:ext cx="11339407" cy="1366520"/>
          </a:xfrm>
          <a:custGeom>
            <a:avLst/>
            <a:gdLst/>
            <a:ahLst/>
            <a:cxnLst/>
            <a:rect l="l" t="t" r="r" b="b"/>
            <a:pathLst>
              <a:path w="8504555" h="1366520">
                <a:moveTo>
                  <a:pt x="1315046" y="0"/>
                </a:moveTo>
                <a:lnTo>
                  <a:pt x="0" y="1366342"/>
                </a:lnTo>
                <a:lnTo>
                  <a:pt x="7188847" y="1366342"/>
                </a:lnTo>
                <a:lnTo>
                  <a:pt x="8503945" y="101"/>
                </a:lnTo>
                <a:lnTo>
                  <a:pt x="13150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9108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Slide (Print versio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151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title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1633217"/>
            <a:ext cx="11169224" cy="4343402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688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066800"/>
            <a:ext cx="11169225" cy="4895850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774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1633217"/>
            <a:ext cx="11169224" cy="4343402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658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6197600" y="1633218"/>
            <a:ext cx="5486400" cy="4343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1633217"/>
            <a:ext cx="5486400" cy="4343402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443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acc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197600" y="3870771"/>
            <a:ext cx="2641600" cy="21058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04611" y="1633218"/>
            <a:ext cx="5489789" cy="4343401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  <p:sp>
        <p:nvSpPr>
          <p:cNvPr id="1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9035624" y="3870770"/>
            <a:ext cx="2641600" cy="21058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9035624" y="1633219"/>
            <a:ext cx="2641600" cy="21058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194212" y="1633218"/>
            <a:ext cx="2641600" cy="21058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74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0" y="2651760"/>
            <a:ext cx="9726507" cy="1416050"/>
          </a:xfrm>
          <a:custGeom>
            <a:avLst/>
            <a:gdLst/>
            <a:ahLst/>
            <a:cxnLst/>
            <a:rect l="l" t="t" r="r" b="b"/>
            <a:pathLst>
              <a:path w="7294880" h="1416050">
                <a:moveTo>
                  <a:pt x="7294765" y="0"/>
                </a:moveTo>
                <a:lnTo>
                  <a:pt x="0" y="0"/>
                </a:lnTo>
                <a:lnTo>
                  <a:pt x="0" y="1415948"/>
                </a:lnTo>
                <a:lnTo>
                  <a:pt x="5931941" y="1415948"/>
                </a:lnTo>
                <a:lnTo>
                  <a:pt x="7294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02135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, photo option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5400000">
            <a:off x="4897118" y="-3931921"/>
            <a:ext cx="1284228" cy="10062471"/>
          </a:xfrm>
          <a:prstGeom prst="snipRoundRect">
            <a:avLst>
              <a:gd name="adj1" fmla="val 0"/>
              <a:gd name="adj2" fmla="val 45016"/>
            </a:avLst>
          </a:prstGeom>
        </p:spPr>
        <p:txBody>
          <a:bodyPr vert="vert270">
            <a:noAutofit/>
          </a:bodyPr>
          <a:lstStyle>
            <a:lvl1pPr>
              <a:defRPr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/>
          <p:nvPr userDrawn="1"/>
        </p:nvSpPr>
        <p:spPr>
          <a:xfrm rot="5400000">
            <a:off x="4393067" y="550067"/>
            <a:ext cx="685800" cy="8534407"/>
          </a:xfrm>
          <a:prstGeom prst="snipRoundRect">
            <a:avLst/>
          </a:prstGeom>
        </p:spPr>
        <p:txBody>
          <a:bodyPr vert="vert270" wrap="square" lIns="91440" tIns="45720" rIns="91440" bIns="4572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3600" i="1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995" y="2220062"/>
            <a:ext cx="8534408" cy="599339"/>
          </a:xfrm>
          <a:prstGeom prst="rect">
            <a:avLst/>
          </a:prstGeom>
        </p:spPr>
        <p:txBody>
          <a:bodyPr vert="horz" lIns="91440" anchor="t" anchorCtr="0">
            <a:noAutofit/>
          </a:bodyPr>
          <a:lstStyle>
            <a:lvl1pPr marL="0" indent="0" algn="l">
              <a:buFontTx/>
              <a:buNone/>
              <a:defRPr sz="3600" b="0" i="1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5" y="2896294"/>
            <a:ext cx="51816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800"/>
              <a:t>Click to add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24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Print vers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426699" y="2651760"/>
            <a:ext cx="11339407" cy="1366520"/>
          </a:xfrm>
          <a:custGeom>
            <a:avLst/>
            <a:gdLst/>
            <a:ahLst/>
            <a:cxnLst/>
            <a:rect l="l" t="t" r="r" b="b"/>
            <a:pathLst>
              <a:path w="8504555" h="1366520">
                <a:moveTo>
                  <a:pt x="1315046" y="0"/>
                </a:moveTo>
                <a:lnTo>
                  <a:pt x="0" y="1366342"/>
                </a:lnTo>
                <a:lnTo>
                  <a:pt x="7188847" y="1366342"/>
                </a:lnTo>
                <a:lnTo>
                  <a:pt x="8503945" y="101"/>
                </a:lnTo>
                <a:lnTo>
                  <a:pt x="13150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2520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title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1633217"/>
            <a:ext cx="11169224" cy="4343402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41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photo option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5400000">
            <a:off x="4897118" y="-3931921"/>
            <a:ext cx="1284228" cy="10062471"/>
          </a:xfrm>
          <a:prstGeom prst="snipRoundRect">
            <a:avLst>
              <a:gd name="adj1" fmla="val 0"/>
              <a:gd name="adj2" fmla="val 45016"/>
            </a:avLst>
          </a:prstGeom>
        </p:spPr>
        <p:txBody>
          <a:bodyPr vert="vert270">
            <a:noAutofit/>
          </a:bodyPr>
          <a:lstStyle>
            <a:lvl1pPr>
              <a:defRPr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/>
          <p:nvPr userDrawn="1"/>
        </p:nvSpPr>
        <p:spPr>
          <a:xfrm rot="5400000">
            <a:off x="4393067" y="550067"/>
            <a:ext cx="685800" cy="8534407"/>
          </a:xfrm>
          <a:prstGeom prst="snipRoundRect">
            <a:avLst/>
          </a:prstGeom>
        </p:spPr>
        <p:txBody>
          <a:bodyPr vert="vert270" wrap="square" lIns="91440" tIns="45720" rIns="91440" bIns="4572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3600" i="1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995" y="2220062"/>
            <a:ext cx="8534408" cy="599339"/>
          </a:xfrm>
          <a:prstGeom prst="rect">
            <a:avLst/>
          </a:prstGeom>
        </p:spPr>
        <p:txBody>
          <a:bodyPr vert="horz" lIns="91440" anchor="t" anchorCtr="0">
            <a:noAutofit/>
          </a:bodyPr>
          <a:lstStyle>
            <a:lvl1pPr marL="0" indent="0" algn="l">
              <a:buFontTx/>
              <a:buNone/>
              <a:defRPr sz="3600" b="0" i="1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5" y="2896294"/>
            <a:ext cx="51816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800"/>
              <a:t>Click to add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92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no photo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38655" y="-3176"/>
            <a:ext cx="12248849" cy="6877789"/>
          </a:xfrm>
          <a:custGeom>
            <a:avLst/>
            <a:gdLst>
              <a:gd name="connsiteX0" fmla="*/ 16338 w 9220948"/>
              <a:gd name="connsiteY0" fmla="*/ 3175 h 6877789"/>
              <a:gd name="connsiteX1" fmla="*/ 0 w 9220948"/>
              <a:gd name="connsiteY1" fmla="*/ 6877789 h 6877789"/>
              <a:gd name="connsiteX2" fmla="*/ 3674494 w 9220948"/>
              <a:gd name="connsiteY2" fmla="*/ 6877789 h 6877789"/>
              <a:gd name="connsiteX3" fmla="*/ 9220948 w 9220948"/>
              <a:gd name="connsiteY3" fmla="*/ 0 h 6877789"/>
              <a:gd name="connsiteX4" fmla="*/ 16338 w 9220948"/>
              <a:gd name="connsiteY4" fmla="*/ 3175 h 687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0948" h="6877789">
                <a:moveTo>
                  <a:pt x="16338" y="3175"/>
                </a:moveTo>
                <a:cubicBezTo>
                  <a:pt x="13877" y="2294713"/>
                  <a:pt x="2461" y="4586251"/>
                  <a:pt x="0" y="6877789"/>
                </a:cubicBezTo>
                <a:lnTo>
                  <a:pt x="3674494" y="6877789"/>
                </a:lnTo>
                <a:lnTo>
                  <a:pt x="9220948" y="0"/>
                </a:lnTo>
                <a:lnTo>
                  <a:pt x="16338" y="3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5400000">
            <a:off x="4897118" y="-3931921"/>
            <a:ext cx="1284228" cy="10062471"/>
          </a:xfrm>
          <a:prstGeom prst="snipRoundRect">
            <a:avLst>
              <a:gd name="adj1" fmla="val 0"/>
              <a:gd name="adj2" fmla="val 45016"/>
            </a:avLst>
          </a:prstGeom>
        </p:spPr>
        <p:txBody>
          <a:bodyPr vert="vert270">
            <a:noAutofit/>
          </a:bodyPr>
          <a:lstStyle>
            <a:lvl1pPr>
              <a:defRPr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995" y="2220062"/>
            <a:ext cx="8534408" cy="599339"/>
          </a:xfrm>
          <a:prstGeom prst="rect">
            <a:avLst/>
          </a:prstGeom>
        </p:spPr>
        <p:txBody>
          <a:bodyPr vert="horz" lIns="91440" anchor="t" anchorCtr="0">
            <a:noAutofit/>
          </a:bodyPr>
          <a:lstStyle>
            <a:lvl1pPr marL="0" indent="0" algn="l">
              <a:buFontTx/>
              <a:buNone/>
              <a:defRPr sz="3600" b="0" i="1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5" y="2896294"/>
            <a:ext cx="51816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800"/>
              <a:t>Click to add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66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rint version)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2"/>
          <p:cNvSpPr>
            <a:spLocks noGrp="1"/>
          </p:cNvSpPr>
          <p:nvPr>
            <p:ph type="title"/>
          </p:nvPr>
        </p:nvSpPr>
        <p:spPr>
          <a:xfrm>
            <a:off x="508001" y="424181"/>
            <a:ext cx="11169225" cy="784830"/>
          </a:xfrm>
          <a:prstGeom prst="rect">
            <a:avLst/>
          </a:prstGeom>
        </p:spPr>
        <p:txBody>
          <a:bodyPr wrap="square" lIns="91440" tIns="45720" rIns="91440" bIns="45720" anchor="t" anchorCtr="0">
            <a:spAutoFit/>
          </a:bodyPr>
          <a:lstStyle>
            <a:lvl1pPr algn="l"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08000" y="2667000"/>
            <a:ext cx="11176000" cy="3124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508000" y="1985106"/>
            <a:ext cx="8534400" cy="341632"/>
          </a:xfrm>
          <a:prstGeom prst="rect">
            <a:avLst/>
          </a:prstGeom>
        </p:spPr>
        <p:txBody>
          <a:bodyPr wrap="square" lIns="91440" tIns="45720" rIns="91440" bIns="45720" anchor="t" anchorCtr="0">
            <a:sp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r>
              <a:rPr lang="en-US"/>
              <a:t>Date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1" y="1281215"/>
            <a:ext cx="11169224" cy="565676"/>
          </a:xfrm>
          <a:prstGeom prst="rect">
            <a:avLst/>
          </a:prstGeom>
        </p:spPr>
        <p:txBody>
          <a:bodyPr vert="horz" lIns="91440" anchor="t" anchorCtr="0">
            <a:noAutofit/>
          </a:bodyPr>
          <a:lstStyle>
            <a:lvl1pPr marL="0" indent="0" algn="l">
              <a:buFontTx/>
              <a:buNone/>
              <a:defRPr sz="3600" b="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 charset="0"/>
                <a:cs typeface="Times New Roman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4565767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title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1633217"/>
            <a:ext cx="11169224" cy="4343402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879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0" y="2651760"/>
            <a:ext cx="9726507" cy="1416050"/>
          </a:xfrm>
          <a:custGeom>
            <a:avLst/>
            <a:gdLst/>
            <a:ahLst/>
            <a:cxnLst/>
            <a:rect l="l" t="t" r="r" b="b"/>
            <a:pathLst>
              <a:path w="7294880" h="1416050">
                <a:moveTo>
                  <a:pt x="7294765" y="0"/>
                </a:moveTo>
                <a:lnTo>
                  <a:pt x="0" y="0"/>
                </a:lnTo>
                <a:lnTo>
                  <a:pt x="0" y="1415948"/>
                </a:lnTo>
                <a:lnTo>
                  <a:pt x="5931941" y="1415948"/>
                </a:lnTo>
                <a:lnTo>
                  <a:pt x="7294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4169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Print vers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426699" y="2651760"/>
            <a:ext cx="11339407" cy="1366520"/>
          </a:xfrm>
          <a:custGeom>
            <a:avLst/>
            <a:gdLst/>
            <a:ahLst/>
            <a:cxnLst/>
            <a:rect l="l" t="t" r="r" b="b"/>
            <a:pathLst>
              <a:path w="8504555" h="1366520">
                <a:moveTo>
                  <a:pt x="1315046" y="0"/>
                </a:moveTo>
                <a:lnTo>
                  <a:pt x="0" y="1366342"/>
                </a:lnTo>
                <a:lnTo>
                  <a:pt x="7188847" y="1366342"/>
                </a:lnTo>
                <a:lnTo>
                  <a:pt x="8503945" y="101"/>
                </a:lnTo>
                <a:lnTo>
                  <a:pt x="13150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0999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title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1633217"/>
            <a:ext cx="11169224" cy="4343402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767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066800"/>
            <a:ext cx="11169225" cy="4895850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914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, photo option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5400000">
            <a:off x="4897118" y="-3931921"/>
            <a:ext cx="1284228" cy="10062471"/>
          </a:xfrm>
          <a:prstGeom prst="snipRoundRect">
            <a:avLst>
              <a:gd name="adj1" fmla="val 0"/>
              <a:gd name="adj2" fmla="val 45016"/>
            </a:avLst>
          </a:prstGeom>
        </p:spPr>
        <p:txBody>
          <a:bodyPr vert="vert270">
            <a:noAutofit/>
          </a:bodyPr>
          <a:lstStyle>
            <a:lvl1pPr>
              <a:defRPr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/>
          <p:nvPr userDrawn="1"/>
        </p:nvSpPr>
        <p:spPr>
          <a:xfrm rot="5400000">
            <a:off x="4393067" y="550067"/>
            <a:ext cx="685800" cy="8534407"/>
          </a:xfrm>
          <a:prstGeom prst="snipRoundRect">
            <a:avLst/>
          </a:prstGeom>
        </p:spPr>
        <p:txBody>
          <a:bodyPr vert="vert270" wrap="square" lIns="91440" tIns="45720" rIns="91440" bIns="4572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3600" i="1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995" y="2220062"/>
            <a:ext cx="8534408" cy="599339"/>
          </a:xfrm>
          <a:prstGeom prst="rect">
            <a:avLst/>
          </a:prstGeom>
        </p:spPr>
        <p:txBody>
          <a:bodyPr vert="horz" lIns="91440" anchor="t" anchorCtr="0">
            <a:noAutofit/>
          </a:bodyPr>
          <a:lstStyle>
            <a:lvl1pPr marL="0" indent="0" algn="l">
              <a:buFontTx/>
              <a:buNone/>
              <a:defRPr sz="3600" b="0" i="1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5" y="2896294"/>
            <a:ext cx="51816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800"/>
              <a:t>Click to add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880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losing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6856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no photo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38655" y="-3176"/>
            <a:ext cx="12248849" cy="6877789"/>
          </a:xfrm>
          <a:custGeom>
            <a:avLst/>
            <a:gdLst>
              <a:gd name="connsiteX0" fmla="*/ 16338 w 9220948"/>
              <a:gd name="connsiteY0" fmla="*/ 3175 h 6877789"/>
              <a:gd name="connsiteX1" fmla="*/ 0 w 9220948"/>
              <a:gd name="connsiteY1" fmla="*/ 6877789 h 6877789"/>
              <a:gd name="connsiteX2" fmla="*/ 3674494 w 9220948"/>
              <a:gd name="connsiteY2" fmla="*/ 6877789 h 6877789"/>
              <a:gd name="connsiteX3" fmla="*/ 9220948 w 9220948"/>
              <a:gd name="connsiteY3" fmla="*/ 0 h 6877789"/>
              <a:gd name="connsiteX4" fmla="*/ 16338 w 9220948"/>
              <a:gd name="connsiteY4" fmla="*/ 3175 h 687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0948" h="6877789">
                <a:moveTo>
                  <a:pt x="16338" y="3175"/>
                </a:moveTo>
                <a:cubicBezTo>
                  <a:pt x="13877" y="2294713"/>
                  <a:pt x="2461" y="4586251"/>
                  <a:pt x="0" y="6877789"/>
                </a:cubicBezTo>
                <a:lnTo>
                  <a:pt x="3674494" y="6877789"/>
                </a:lnTo>
                <a:lnTo>
                  <a:pt x="9220948" y="0"/>
                </a:lnTo>
                <a:lnTo>
                  <a:pt x="16338" y="3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5400000">
            <a:off x="4897118" y="-3931921"/>
            <a:ext cx="1284228" cy="10062471"/>
          </a:xfrm>
          <a:prstGeom prst="snipRoundRect">
            <a:avLst>
              <a:gd name="adj1" fmla="val 0"/>
              <a:gd name="adj2" fmla="val 45016"/>
            </a:avLst>
          </a:prstGeom>
        </p:spPr>
        <p:txBody>
          <a:bodyPr vert="vert270">
            <a:noAutofit/>
          </a:bodyPr>
          <a:lstStyle>
            <a:lvl1pPr>
              <a:defRPr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995" y="2220062"/>
            <a:ext cx="8534408" cy="599339"/>
          </a:xfrm>
          <a:prstGeom prst="rect">
            <a:avLst/>
          </a:prstGeom>
        </p:spPr>
        <p:txBody>
          <a:bodyPr vert="horz" lIns="91440" anchor="t" anchorCtr="0">
            <a:noAutofit/>
          </a:bodyPr>
          <a:lstStyle>
            <a:lvl1pPr marL="0" indent="0" algn="l">
              <a:buFontTx/>
              <a:buNone/>
              <a:defRPr sz="3600" b="0" i="1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5" y="2896294"/>
            <a:ext cx="51816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800"/>
              <a:t>Click to add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549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rint version)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2"/>
          <p:cNvSpPr>
            <a:spLocks noGrp="1"/>
          </p:cNvSpPr>
          <p:nvPr>
            <p:ph type="title"/>
          </p:nvPr>
        </p:nvSpPr>
        <p:spPr>
          <a:xfrm>
            <a:off x="508001" y="424181"/>
            <a:ext cx="11169225" cy="784830"/>
          </a:xfrm>
          <a:prstGeom prst="rect">
            <a:avLst/>
          </a:prstGeom>
        </p:spPr>
        <p:txBody>
          <a:bodyPr wrap="square" lIns="91440" tIns="45720" rIns="91440" bIns="45720" anchor="t" anchorCtr="0">
            <a:spAutoFit/>
          </a:bodyPr>
          <a:lstStyle>
            <a:lvl1pPr algn="l"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08000" y="2667000"/>
            <a:ext cx="11176000" cy="3124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508000" y="1985106"/>
            <a:ext cx="8534400" cy="341632"/>
          </a:xfrm>
          <a:prstGeom prst="rect">
            <a:avLst/>
          </a:prstGeom>
        </p:spPr>
        <p:txBody>
          <a:bodyPr wrap="square" lIns="91440" tIns="45720" rIns="91440" bIns="45720" anchor="t" anchorCtr="0">
            <a:sp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r>
              <a:rPr lang="en-US"/>
              <a:t>Date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1" y="1281215"/>
            <a:ext cx="11169224" cy="565676"/>
          </a:xfrm>
          <a:prstGeom prst="rect">
            <a:avLst/>
          </a:prstGeom>
        </p:spPr>
        <p:txBody>
          <a:bodyPr vert="horz" lIns="91440" anchor="t" anchorCtr="0">
            <a:noAutofit/>
          </a:bodyPr>
          <a:lstStyle>
            <a:lvl1pPr marL="0" indent="0" algn="l">
              <a:buFontTx/>
              <a:buNone/>
              <a:defRPr sz="3600" b="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 charset="0"/>
                <a:cs typeface="Times New Roman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2842350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066800"/>
            <a:ext cx="11169225" cy="4895850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6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1633217"/>
            <a:ext cx="11169224" cy="4343402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328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6197600" y="1633218"/>
            <a:ext cx="5486400" cy="4343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1633217"/>
            <a:ext cx="5486400" cy="4343402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819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acc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197600" y="3870771"/>
            <a:ext cx="2641600" cy="21058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04611" y="1633218"/>
            <a:ext cx="5489789" cy="4343401"/>
          </a:xfrm>
          <a:prstGeom prst="rect">
            <a:avLst/>
          </a:prstGeom>
        </p:spPr>
        <p:txBody>
          <a:bodyPr vert="horz" lIns="0" tIns="45720" rIns="0">
            <a:noAutofit/>
          </a:bodyPr>
          <a:lstStyle>
            <a:lvl1pPr marL="27432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1pPr>
            <a:lvl2pPr marL="6400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2pPr>
            <a:lvl3pPr marL="100584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3pPr>
            <a:lvl4pPr marL="137160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4pPr>
            <a:lvl5pPr marL="173736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panose="020F0302020204030204"/>
                <a:cs typeface="Calibri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08001" y="304801"/>
            <a:ext cx="11169225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500" b="0" i="0">
                <a:solidFill>
                  <a:srgbClr val="41404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"/>
          </p:nvPr>
        </p:nvSpPr>
        <p:spPr>
          <a:xfrm>
            <a:off x="508000" y="6374408"/>
            <a:ext cx="1125304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pPr marL="19050">
              <a:lnSpc>
                <a:spcPts val="788"/>
              </a:lnSpc>
            </a:pPr>
            <a:fld id="{EE49627E-9C69-7B4C-8439-E20845C887D1}" type="slidenum">
              <a:rPr lang="en-US" smtClean="0"/>
              <a:pPr marL="19050">
                <a:lnSpc>
                  <a:spcPts val="788"/>
                </a:lnSpc>
              </a:pPr>
              <a:t>‹#›</a:t>
            </a:fld>
            <a:endParaRPr lang="en-US" dirty="0"/>
          </a:p>
        </p:txBody>
      </p:sp>
      <p:sp>
        <p:nvSpPr>
          <p:cNvPr id="13" name="Holder 3"/>
          <p:cNvSpPr>
            <a:spLocks noGrp="1"/>
          </p:cNvSpPr>
          <p:nvPr>
            <p:ph type="subTitle" idx="10"/>
          </p:nvPr>
        </p:nvSpPr>
        <p:spPr>
          <a:xfrm>
            <a:off x="508000" y="1203770"/>
            <a:ext cx="1116922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solidFill>
                  <a:srgbClr val="FF0000"/>
                </a:solidFill>
                <a:latin typeface="Calibri Light" panose="020F0302020204030204"/>
                <a:ea typeface="Calibri Light" charset="0"/>
                <a:cs typeface="Calibri Light"/>
              </a:defRPr>
            </a:lvl1pPr>
          </a:lstStyle>
          <a:p>
            <a:endParaRPr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9035624" y="3870770"/>
            <a:ext cx="2641600" cy="21058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9035624" y="1633219"/>
            <a:ext cx="2641600" cy="21058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194212" y="1633218"/>
            <a:ext cx="2641600" cy="21058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791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7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696" r:id="rId3"/>
    <p:sldLayoutId id="2147483694" r:id="rId4"/>
    <p:sldLayoutId id="2147483685" r:id="rId5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0" r:id="rId2"/>
    <p:sldLayoutId id="2147483680" r:id="rId3"/>
    <p:sldLayoutId id="2147483681" r:id="rId4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9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0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725" r:id="rId3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8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9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26" r:id="rId3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39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3" r:id="rId4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3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Beckham@akerman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umuta.com/blog/how-is-ai-used-in-manufacturing-examples-use-cases-and-benefit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5526-AEDD-0518-4467-3CDE4CCA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143845" y="-2619844"/>
            <a:ext cx="1762860" cy="8069349"/>
          </a:xfrm>
        </p:spPr>
        <p:txBody>
          <a:bodyPr/>
          <a:lstStyle/>
          <a:p>
            <a:r>
              <a:rPr lang="en-US" sz="4000" i="1" dirty="0">
                <a:latin typeface="Times New Roman"/>
                <a:cs typeface="Times New Roman"/>
              </a:rPr>
              <a:t>Private Financing and Legal Strategies for AI Factories and Edge Markets</a:t>
            </a:r>
            <a:endParaRPr lang="en-US" sz="4000" cap="smal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2645C-EE9E-44BA-31F9-BAA6A2B888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7110" y="3892378"/>
            <a:ext cx="4876804" cy="85872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Jonathan Beckham, Esq.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Partner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Akerman LLP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Jonathan.Beckham@akerman.com</a:t>
            </a:r>
            <a:r>
              <a:rPr lang="en-US" sz="20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0DC80-7257-DB06-F874-DF108FB44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0" y="5410200"/>
            <a:ext cx="3886200" cy="320040"/>
          </a:xfrm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20, 2026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C4335-2DB1-3981-AA8A-863E1F02DDA1}"/>
              </a:ext>
            </a:extLst>
          </p:cNvPr>
          <p:cNvSpPr txBox="1"/>
          <p:nvPr/>
        </p:nvSpPr>
        <p:spPr>
          <a:xfrm>
            <a:off x="999227" y="2799947"/>
            <a:ext cx="4945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PTC 2026</a:t>
            </a:r>
          </a:p>
        </p:txBody>
      </p:sp>
    </p:spTree>
    <p:extLst>
      <p:ext uri="{BB962C8B-B14F-4D97-AF65-F5344CB8AC3E}">
        <p14:creationId xmlns:p14="http://schemas.microsoft.com/office/powerpoint/2010/main" val="37305274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3D23C4-6B44-4837-8FE7-AB368A1C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33400"/>
            <a:ext cx="8376919" cy="492443"/>
          </a:xfrm>
        </p:spPr>
        <p:txBody>
          <a:bodyPr/>
          <a:lstStyle/>
          <a:p>
            <a:r>
              <a:rPr lang="en-US" sz="3200" i="1" dirty="0">
                <a:solidFill>
                  <a:srgbClr val="CC0000"/>
                </a:solidFill>
              </a:rPr>
              <a:t>Demand-Driven Financing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AAE9B-84D5-45E0-B7E7-61587E6FAD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9200" y="1524000"/>
            <a:ext cx="8376918" cy="2705102"/>
          </a:xfrm>
        </p:spPr>
        <p:txBody>
          <a:bodyPr/>
          <a:lstStyle/>
          <a:p>
            <a:pPr marL="470916" indent="-34290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Data Center Nodes  </a:t>
            </a:r>
          </a:p>
          <a:p>
            <a:pPr marL="128016" indent="0" algn="just" defTabSz="1114425">
              <a:lnSpc>
                <a:spcPct val="150000"/>
              </a:lnSpc>
              <a:spcAft>
                <a:spcPts val="2400"/>
              </a:spcAft>
              <a:buNone/>
              <a:tabLst>
                <a:tab pos="1314450" algn="l"/>
                <a:tab pos="2060575" algn="l"/>
                <a:tab pos="3889375" algn="l"/>
                <a:tab pos="4624388" algn="l"/>
                <a:tab pos="5654675" algn="l"/>
                <a:tab pos="6284913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CLECs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	Data Centers	 	 Cloud	 	Hyperscale Campuses</a:t>
            </a:r>
          </a:p>
          <a:p>
            <a:pPr marL="470916" indent="-34290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Traditional / historical project financing (e.g. offtake)  </a:t>
            </a:r>
          </a:p>
          <a:p>
            <a:pPr marL="470916" indent="-34290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Est. 60 to 70 GW growth over 5 years</a:t>
            </a:r>
          </a:p>
          <a:p>
            <a:pPr marL="470916" indent="-34290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on growth suggest opportunities</a:t>
            </a:r>
          </a:p>
          <a:p>
            <a:pPr marL="470916" indent="-342900" algn="just">
              <a:spcAft>
                <a:spcPts val="2400"/>
              </a:spcAft>
              <a:buFont typeface="+mj-lt"/>
              <a:buAutoNum type="arabicPeriod"/>
            </a:pPr>
            <a:endParaRPr lang="en-US" sz="2400" dirty="0"/>
          </a:p>
          <a:p>
            <a:pPr marL="470916" indent="-342900" algn="just">
              <a:spcAft>
                <a:spcPts val="2400"/>
              </a:spcAft>
              <a:buFont typeface="+mj-lt"/>
              <a:buAutoNum type="arabicPeriod"/>
            </a:pPr>
            <a:endParaRPr lang="en-US" sz="2400" dirty="0"/>
          </a:p>
          <a:p>
            <a:pPr marL="219456" indent="0" algn="just">
              <a:spcAft>
                <a:spcPts val="2400"/>
              </a:spcAft>
              <a:buNone/>
            </a:pPr>
            <a:endParaRPr lang="en-US" sz="2400" dirty="0"/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070A3-C4BE-4695-842B-631B01FCD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8392" y="6477000"/>
            <a:ext cx="1361617" cy="119072"/>
          </a:xfrm>
        </p:spPr>
        <p:txBody>
          <a:bodyPr/>
          <a:lstStyle/>
          <a:p>
            <a:pPr marL="19050">
              <a:lnSpc>
                <a:spcPts val="788"/>
              </a:lnSpc>
              <a:defRPr/>
            </a:pPr>
            <a:fld id="{EE49627E-9C69-7B4C-8439-E20845C887D1}" type="slidenum"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marL="19050">
                <a:lnSpc>
                  <a:spcPts val="788"/>
                </a:lnSpc>
                <a:defRPr/>
              </a:pPr>
              <a:t>2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152FFD-6BB6-4BF4-1F86-0AADE1F3875E}"/>
              </a:ext>
            </a:extLst>
          </p:cNvPr>
          <p:cNvCxnSpPr/>
          <p:nvPr/>
        </p:nvCxnSpPr>
        <p:spPr>
          <a:xfrm>
            <a:off x="1221740" y="1299285"/>
            <a:ext cx="837691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C00000"/>
                </a:gs>
                <a:gs pos="83000">
                  <a:schemeClr val="tx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418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3D23C4-6B44-4837-8FE7-AB368A1C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71502"/>
            <a:ext cx="8376919" cy="492443"/>
          </a:xfrm>
        </p:spPr>
        <p:txBody>
          <a:bodyPr/>
          <a:lstStyle/>
          <a:p>
            <a:r>
              <a:rPr lang="en-US" sz="3200" i="1" dirty="0">
                <a:solidFill>
                  <a:srgbClr val="CC0000"/>
                </a:solidFill>
              </a:rPr>
              <a:t>AI Factories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AAE9B-84D5-45E0-B7E7-61587E6FAD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9200" y="1524000"/>
            <a:ext cx="8376918" cy="2705102"/>
          </a:xfrm>
        </p:spPr>
        <p:txBody>
          <a:bodyPr/>
          <a:lstStyle/>
          <a:p>
            <a:pPr marL="128016" indent="0" algn="just">
              <a:spcAft>
                <a:spcPts val="2400"/>
              </a:spcAft>
              <a:buNone/>
            </a:pPr>
            <a:endParaRPr lang="en-US" sz="2400" dirty="0"/>
          </a:p>
          <a:p>
            <a:pPr marL="470916" indent="-342900" algn="just">
              <a:spcAft>
                <a:spcPts val="2400"/>
              </a:spcAft>
              <a:buFont typeface="+mj-lt"/>
              <a:buAutoNum type="arabicPeriod"/>
            </a:pPr>
            <a:endParaRPr lang="en-US" sz="2400" dirty="0"/>
          </a:p>
          <a:p>
            <a:pPr marL="219456" indent="0" algn="just">
              <a:spcAft>
                <a:spcPts val="2400"/>
              </a:spcAft>
              <a:buNone/>
            </a:pPr>
            <a:endParaRPr lang="en-US" sz="2400" dirty="0"/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070A3-C4BE-4695-842B-631B01FCD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77000"/>
            <a:ext cx="1125304" cy="124329"/>
          </a:xfrm>
        </p:spPr>
        <p:txBody>
          <a:bodyPr/>
          <a:lstStyle/>
          <a:p>
            <a:pPr marL="19050">
              <a:lnSpc>
                <a:spcPts val="788"/>
              </a:lnSpc>
              <a:defRPr/>
            </a:pPr>
            <a:fld id="{EE49627E-9C69-7B4C-8439-E20845C887D1}" type="slidenum"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</a:rPr>
              <a:pPr marL="19050">
                <a:lnSpc>
                  <a:spcPts val="788"/>
                </a:lnSpc>
                <a:defRPr/>
              </a:pPr>
              <a:t>3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152FFD-6BB6-4BF4-1F86-0AADE1F3875E}"/>
              </a:ext>
            </a:extLst>
          </p:cNvPr>
          <p:cNvCxnSpPr/>
          <p:nvPr/>
        </p:nvCxnSpPr>
        <p:spPr>
          <a:xfrm>
            <a:off x="1221740" y="1299285"/>
            <a:ext cx="837691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C00000"/>
                </a:gs>
                <a:gs pos="83000">
                  <a:schemeClr val="tx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94C9B9-91CA-C9BA-F7F5-7D15D4C29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23067"/>
              </p:ext>
            </p:extLst>
          </p:nvPr>
        </p:nvGraphicFramePr>
        <p:xfrm>
          <a:off x="976406" y="2098357"/>
          <a:ext cx="2909794" cy="2560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09794">
                  <a:extLst>
                    <a:ext uri="{9D8B030D-6E8A-4147-A177-3AD203B41FA5}">
                      <a16:colId xmlns:a16="http://schemas.microsoft.com/office/drawing/2014/main" val="375144892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Colocation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5951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Equipment / GPUs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482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AI Operating System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8933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Applications/ Workloads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6276"/>
                  </a:ext>
                </a:extLst>
              </a:tr>
            </a:tbl>
          </a:graphicData>
        </a:graphic>
      </p:graphicFrame>
      <p:pic>
        <p:nvPicPr>
          <p:cNvPr id="6" name="Picture 2" descr="Three robotic arms are working on a high-tech assembly line in a modern factory. One robotic arm is holding a blueprint while another is using a laser tool, illuminated by glowing blue light. The industrial setting is bright and spacious with overhead lighting.">
            <a:extLst>
              <a:ext uri="{FF2B5EF4-FFF2-40B4-BE49-F238E27FC236}">
                <a16:creationId xmlns:a16="http://schemas.microsoft.com/office/drawing/2014/main" id="{F219323A-7080-DA00-2982-6695DFBA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03" y="1405482"/>
            <a:ext cx="5934097" cy="46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0DC22E-EB44-DD21-561B-44C61156C436}"/>
              </a:ext>
            </a:extLst>
          </p:cNvPr>
          <p:cNvSpPr txBox="1"/>
          <p:nvPr/>
        </p:nvSpPr>
        <p:spPr>
          <a:xfrm>
            <a:off x="5562600" y="6003382"/>
            <a:ext cx="8458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Source:  How Is AI Used in Manufacturing: Examples, Use Cases, and Benefits - </a:t>
            </a:r>
            <a:r>
              <a:rPr lang="en-US" sz="1000" dirty="0" err="1">
                <a:hlinkClick r:id="rId3"/>
              </a:rPr>
              <a:t>Azumuta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60176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3D23C4-6B44-4837-8FE7-AB368A1C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12" y="304800"/>
            <a:ext cx="8376919" cy="492443"/>
          </a:xfrm>
        </p:spPr>
        <p:txBody>
          <a:bodyPr/>
          <a:lstStyle/>
          <a:p>
            <a:r>
              <a:rPr lang="en-US" sz="3200" i="1" dirty="0">
                <a:solidFill>
                  <a:srgbClr val="CC0000"/>
                </a:solidFill>
              </a:rPr>
              <a:t>AI Factory Financing Strategies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AAE9B-84D5-45E0-B7E7-61587E6FAD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9112" y="1066800"/>
            <a:ext cx="8376918" cy="2705102"/>
          </a:xfrm>
        </p:spPr>
        <p:txBody>
          <a:bodyPr/>
          <a:lstStyle/>
          <a:p>
            <a:pPr marL="470916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Application Provider </a:t>
            </a:r>
          </a:p>
          <a:p>
            <a:pPr marL="1202436" lvl="2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and colocation leverage </a:t>
            </a:r>
          </a:p>
          <a:p>
            <a:pPr marL="1202436" lvl="2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relationships </a:t>
            </a:r>
          </a:p>
          <a:p>
            <a:pPr marL="1202436" lvl="2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raise</a:t>
            </a:r>
          </a:p>
          <a:p>
            <a:pPr marL="470916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Equity </a:t>
            </a:r>
          </a:p>
          <a:p>
            <a:pPr marL="1202436" lvl="2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Infrastructure-as-a-service </a:t>
            </a:r>
          </a:p>
          <a:p>
            <a:pPr marL="1202436" lvl="2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 with OS provider </a:t>
            </a:r>
          </a:p>
          <a:p>
            <a:pPr marL="1202436" lvl="2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access </a:t>
            </a:r>
          </a:p>
          <a:p>
            <a:pPr marL="1202436" lvl="2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 - Revenue / Cost Sharing, Waterfall </a:t>
            </a:r>
          </a:p>
          <a:p>
            <a:pPr marL="470916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Colocation sublicenses</a:t>
            </a:r>
          </a:p>
          <a:p>
            <a:pPr marL="836676" lvl="1" indent="-34290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0916" indent="-342900" algn="just">
              <a:spcAft>
                <a:spcPts val="2400"/>
              </a:spcAft>
              <a:buFont typeface="+mj-lt"/>
              <a:buAutoNum type="arabicPeriod"/>
            </a:pPr>
            <a:endParaRPr lang="en-US" sz="2400" dirty="0"/>
          </a:p>
          <a:p>
            <a:pPr marL="470916" indent="-342900" algn="just">
              <a:spcAft>
                <a:spcPts val="2400"/>
              </a:spcAft>
              <a:buFont typeface="+mj-lt"/>
              <a:buAutoNum type="arabicPeriod"/>
            </a:pPr>
            <a:endParaRPr lang="en-US" sz="2400" dirty="0"/>
          </a:p>
          <a:p>
            <a:pPr marL="219456" indent="0" algn="just">
              <a:spcAft>
                <a:spcPts val="2400"/>
              </a:spcAft>
              <a:buNone/>
            </a:pPr>
            <a:endParaRPr lang="en-US" sz="2400" dirty="0"/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070A3-C4BE-4695-842B-631B01FCD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" y="6445798"/>
            <a:ext cx="1125304" cy="124329"/>
          </a:xfrm>
        </p:spPr>
        <p:txBody>
          <a:bodyPr/>
          <a:lstStyle/>
          <a:p>
            <a:pPr marL="19050">
              <a:lnSpc>
                <a:spcPts val="788"/>
              </a:lnSpc>
              <a:defRPr/>
            </a:pPr>
            <a:fld id="{EE49627E-9C69-7B4C-8439-E20845C887D1}" type="slidenum"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</a:rPr>
              <a:pPr marL="19050">
                <a:lnSpc>
                  <a:spcPts val="788"/>
                </a:lnSpc>
                <a:defRPr/>
              </a:pPr>
              <a:t>4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152FFD-6BB6-4BF4-1F86-0AADE1F3875E}"/>
              </a:ext>
            </a:extLst>
          </p:cNvPr>
          <p:cNvCxnSpPr/>
          <p:nvPr/>
        </p:nvCxnSpPr>
        <p:spPr>
          <a:xfrm>
            <a:off x="1219112" y="1066800"/>
            <a:ext cx="837691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C00000"/>
                </a:gs>
                <a:gs pos="83000">
                  <a:schemeClr val="tx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516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3D23C4-6B44-4837-8FE7-AB368A1C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12" y="304800"/>
            <a:ext cx="8376919" cy="492443"/>
          </a:xfrm>
        </p:spPr>
        <p:txBody>
          <a:bodyPr/>
          <a:lstStyle/>
          <a:p>
            <a:r>
              <a:rPr lang="en-US" sz="3200" i="1" dirty="0">
                <a:solidFill>
                  <a:srgbClr val="CC0000"/>
                </a:solidFill>
              </a:rPr>
              <a:t>Risks and Legal Strategies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AAE9B-84D5-45E0-B7E7-61587E6FAD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9112" y="1066800"/>
            <a:ext cx="8376918" cy="2705102"/>
          </a:xfrm>
        </p:spPr>
        <p:txBody>
          <a:bodyPr/>
          <a:lstStyle/>
          <a:p>
            <a:pPr marL="470916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Colocation License Terms </a:t>
            </a:r>
          </a:p>
          <a:p>
            <a:pPr marL="470916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power </a:t>
            </a:r>
          </a:p>
          <a:p>
            <a:pPr marL="470916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privacy and security </a:t>
            </a:r>
          </a:p>
          <a:p>
            <a:pPr marL="470916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Incentives </a:t>
            </a:r>
          </a:p>
          <a:p>
            <a:pPr marL="470916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/ Cost Sharing – waterfall </a:t>
            </a:r>
          </a:p>
          <a:p>
            <a:pPr marL="470916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life / refresh </a:t>
            </a:r>
          </a:p>
          <a:p>
            <a:pPr marL="470916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retirement obligations </a:t>
            </a:r>
          </a:p>
          <a:p>
            <a:pPr marL="836676" lvl="1" indent="-34290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0916" indent="-342900" algn="just">
              <a:spcAft>
                <a:spcPts val="2400"/>
              </a:spcAft>
              <a:buFont typeface="+mj-lt"/>
              <a:buAutoNum type="arabicPeriod"/>
            </a:pPr>
            <a:endParaRPr lang="en-US" sz="2400" dirty="0"/>
          </a:p>
          <a:p>
            <a:pPr marL="470916" indent="-342900" algn="just">
              <a:spcAft>
                <a:spcPts val="2400"/>
              </a:spcAft>
              <a:buFont typeface="+mj-lt"/>
              <a:buAutoNum type="arabicPeriod"/>
            </a:pPr>
            <a:endParaRPr lang="en-US" sz="2400" dirty="0"/>
          </a:p>
          <a:p>
            <a:pPr marL="219456" indent="0" algn="just">
              <a:spcAft>
                <a:spcPts val="2400"/>
              </a:spcAft>
              <a:buNone/>
            </a:pPr>
            <a:endParaRPr lang="en-US" sz="2400" dirty="0"/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070A3-C4BE-4695-842B-631B01FCD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460" y="6477329"/>
            <a:ext cx="1125304" cy="124329"/>
          </a:xfrm>
        </p:spPr>
        <p:txBody>
          <a:bodyPr/>
          <a:lstStyle/>
          <a:p>
            <a:pPr marL="19050">
              <a:lnSpc>
                <a:spcPts val="788"/>
              </a:lnSpc>
              <a:defRPr/>
            </a:pPr>
            <a:fld id="{EE49627E-9C69-7B4C-8439-E20845C887D1}" type="slidenum"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</a:rPr>
              <a:pPr marL="19050">
                <a:lnSpc>
                  <a:spcPts val="788"/>
                </a:lnSpc>
                <a:defRPr/>
              </a:pPr>
              <a:t>5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152FFD-6BB6-4BF4-1F86-0AADE1F3875E}"/>
              </a:ext>
            </a:extLst>
          </p:cNvPr>
          <p:cNvCxnSpPr/>
          <p:nvPr/>
        </p:nvCxnSpPr>
        <p:spPr>
          <a:xfrm>
            <a:off x="1219112" y="1066800"/>
            <a:ext cx="837691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C00000"/>
                </a:gs>
                <a:gs pos="83000">
                  <a:schemeClr val="tx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009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erman Powerpoint Template.potx" id="{70AA400C-40D6-4ACC-9083-4F1E83CD2B71}" vid="{A20603B4-DC76-4B6B-8B07-5486D096D31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erman Powerpoint Template.potx" id="{70AA400C-40D6-4ACC-9083-4F1E83CD2B71}" vid="{0BA7D7A0-43D9-4EED-9016-61988AFE168B}"/>
    </a:ext>
  </a:extLst>
</a:theme>
</file>

<file path=ppt/theme/theme3.xml><?xml version="1.0" encoding="utf-8"?>
<a:theme xmlns:a="http://schemas.openxmlformats.org/drawingml/2006/main" name="Transi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erman Powerpoint Template.potx" id="{70AA400C-40D6-4ACC-9083-4F1E83CD2B71}" vid="{17928039-9D70-44C6-91C7-3920B12674E3}"/>
    </a:ext>
  </a:extLst>
</a:theme>
</file>

<file path=ppt/theme/theme4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erman Powerpoint Template.potx" id="{70AA400C-40D6-4ACC-9083-4F1E83CD2B71}" vid="{49E913E9-D1F0-4BEC-BC83-40CB6464BE6D}"/>
    </a:ext>
  </a:extLst>
</a:theme>
</file>

<file path=ppt/theme/theme5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Session 1 Presentation_June 21 2022.POTX  -  Read-Only" id="{BF29EDA3-19CC-4662-B65A-944385027256}" vid="{FCDDA693-A6F8-494C-A222-483B6971CE50}"/>
    </a:ext>
  </a:extLst>
</a:theme>
</file>

<file path=ppt/theme/theme6.xml><?xml version="1.0" encoding="utf-8"?>
<a:theme xmlns:a="http://schemas.openxmlformats.org/drawingml/2006/main" name="1_Transi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Session 1 Presentation_June 21 2022.POTX  -  Read-Only" id="{BF29EDA3-19CC-4662-B65A-944385027256}" vid="{83285AFB-9F55-447A-A641-55A76174D109}"/>
    </a:ext>
  </a:extLst>
</a:theme>
</file>

<file path=ppt/theme/theme7.xml><?xml version="1.0" encoding="utf-8"?>
<a:theme xmlns:a="http://schemas.openxmlformats.org/drawingml/2006/main" name="1_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1560540_1.potx" id="{1C41EEE0-5564-400E-8184-BB21D20F52B3}" vid="{2A4EB389-9FA8-4DC3-9E6D-9835BD5347AA}"/>
    </a:ext>
  </a:extLst>
</a:theme>
</file>

<file path=ppt/theme/theme8.xml><?xml version="1.0" encoding="utf-8"?>
<a:theme xmlns:a="http://schemas.openxmlformats.org/drawingml/2006/main" name="2_Transi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1560540_1.potx" id="{1C41EEE0-5564-400E-8184-BB21D20F52B3}" vid="{07D93E4E-9494-457B-8E52-67492B1B97C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180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Title Slides</vt:lpstr>
      <vt:lpstr>Content Slides</vt:lpstr>
      <vt:lpstr>Transition Slides</vt:lpstr>
      <vt:lpstr>Closing Slides</vt:lpstr>
      <vt:lpstr>1_Content Slides</vt:lpstr>
      <vt:lpstr>1_Transition Slides</vt:lpstr>
      <vt:lpstr>1_Title Slides</vt:lpstr>
      <vt:lpstr>2_Transition Slides</vt:lpstr>
      <vt:lpstr>Private Financing and Legal Strategies for AI Factories and Edge Markets</vt:lpstr>
      <vt:lpstr>Demand-Driven Financing</vt:lpstr>
      <vt:lpstr>AI Factories</vt:lpstr>
      <vt:lpstr>AI Factory Financing Strategies </vt:lpstr>
      <vt:lpstr>Risks and Legal Strategies </vt:lpstr>
    </vt:vector>
  </TitlesOfParts>
  <Company>Akerman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 Foster</dc:creator>
  <cp:lastModifiedBy>Fionna Clark</cp:lastModifiedBy>
  <cp:revision>57</cp:revision>
  <cp:lastPrinted>2024-05-15T13:18:24Z</cp:lastPrinted>
  <dcterms:created xsi:type="dcterms:W3CDTF">2023-01-03T21:50:19Z</dcterms:created>
  <dcterms:modified xsi:type="dcterms:W3CDTF">2026-01-19T04:42:28Z</dcterms:modified>
</cp:coreProperties>
</file>