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 id="2147483688" r:id="rId3"/>
  </p:sldMasterIdLst>
  <p:notesMasterIdLst>
    <p:notesMasterId r:id="rId21"/>
  </p:notesMasterIdLst>
  <p:handoutMasterIdLst>
    <p:handoutMasterId r:id="rId22"/>
  </p:handoutMasterIdLst>
  <p:sldIdLst>
    <p:sldId id="262"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59" r:id="rId18"/>
    <p:sldId id="276" r:id="rId19"/>
    <p:sldId id="26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D5814F-7CF6-40E9-B574-9F597BC934A7}" v="42" dt="2025-12-29T17:45:07.0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66" autoAdjust="0"/>
    <p:restoredTop sz="96966" autoAdjust="0"/>
  </p:normalViewPr>
  <p:slideViewPr>
    <p:cSldViewPr snapToGrid="0">
      <p:cViewPr varScale="1">
        <p:scale>
          <a:sx n="45" d="100"/>
          <a:sy n="45" d="100"/>
        </p:scale>
        <p:origin x="29" y="56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03" d="100"/>
          <a:sy n="103" d="100"/>
        </p:scale>
        <p:origin x="3228" y="8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handoutMaster" Target="handoutMasters/handoutMaster1.xml"/><Relationship Id="rId27" Type="http://schemas.microsoft.com/office/2015/10/relationships/revisionInfo" Target="revisionInfo.xml"/></Relationships>
</file>

<file path=ppt/diagrams/_rels/data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hyperlink" Target="mailto:Jeffrey.Moerdler@haynesboone.com" TargetMode="External"/></Relationships>
</file>

<file path=ppt/diagrams/_rels/drawing1.xml.rels><?xml version="1.0" encoding="UTF-8" standalone="yes"?>
<Relationships xmlns="http://schemas.openxmlformats.org/package/2006/relationships"><Relationship Id="rId2" Type="http://schemas.openxmlformats.org/officeDocument/2006/relationships/hyperlink" Target="mailto:Jeffrey.Moerdler@haynesboone.com" TargetMode="External"/><Relationship Id="rId1" Type="http://schemas.openxmlformats.org/officeDocument/2006/relationships/image" Target="../media/image2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397686-1864-48A9-B815-DE6206FF1796}" type="doc">
      <dgm:prSet loTypeId="urn:microsoft.com/office/officeart/2009/layout/CirclePictureHierarchy" loCatId="picture" qsTypeId="urn:microsoft.com/office/officeart/2005/8/quickstyle/simple1" qsCatId="simple" csTypeId="urn:microsoft.com/office/officeart/2005/8/colors/accent1_2" csCatId="accent1" phldr="1"/>
      <dgm:spPr/>
      <dgm:t>
        <a:bodyPr/>
        <a:lstStyle/>
        <a:p>
          <a:endParaRPr lang="en-US"/>
        </a:p>
      </dgm:t>
    </dgm:pt>
    <dgm:pt modelId="{BE78BB48-9F49-4E83-B122-C474EBC67124}" type="parTrans" cxnId="{95663FD5-FFD7-46C4-A27E-DAFAD8884A1C}">
      <dgm:prSet/>
      <dgm:spPr/>
      <dgm:t>
        <a:bodyPr/>
        <a:lstStyle/>
        <a:p>
          <a:endParaRPr lang="en-US"/>
        </a:p>
      </dgm:t>
    </dgm:pt>
    <dgm:pt modelId="{7911BFFB-0BF6-4C5B-A43F-2A3A140217CB}">
      <dgm:prSet custT="1"/>
      <dgm:spPr/>
      <dgm:t>
        <a:bodyPr/>
        <a:lstStyle/>
        <a:p>
          <a:pPr rtl="0">
            <a:lnSpc>
              <a:spcPct val="100000"/>
            </a:lnSpc>
            <a:spcAft>
              <a:spcPts val="0"/>
            </a:spcAft>
          </a:pPr>
          <a:r>
            <a:rPr lang="en-US" sz="2100" b="0" dirty="0">
              <a:latin typeface="Arial" panose="020B0604020202020204" pitchFamily="34" charset="0"/>
              <a:cs typeface="Arial" panose="020B0604020202020204" pitchFamily="34" charset="0"/>
            </a:rPr>
            <a:t>Jeffrey A. Moerdler </a:t>
          </a:r>
        </a:p>
        <a:p>
          <a:pPr>
            <a:lnSpc>
              <a:spcPct val="100000"/>
            </a:lnSpc>
            <a:spcAft>
              <a:spcPts val="0"/>
            </a:spcAft>
          </a:pPr>
          <a:r>
            <a:rPr lang="en-US" sz="2100" b="0" dirty="0">
              <a:latin typeface="Arial" panose="020B0604020202020204" pitchFamily="34" charset="0"/>
              <a:cs typeface="Arial" panose="020B0604020202020204" pitchFamily="34" charset="0"/>
            </a:rPr>
            <a:t>Partner | Chair - Data Center and </a:t>
          </a:r>
        </a:p>
        <a:p>
          <a:pPr>
            <a:lnSpc>
              <a:spcPct val="100000"/>
            </a:lnSpc>
            <a:spcAft>
              <a:spcPts val="0"/>
            </a:spcAft>
          </a:pPr>
          <a:r>
            <a:rPr lang="en-US" sz="2100" b="0" dirty="0">
              <a:latin typeface="Arial" panose="020B0604020202020204" pitchFamily="34" charset="0"/>
              <a:cs typeface="Arial" panose="020B0604020202020204" pitchFamily="34" charset="0"/>
            </a:rPr>
            <a:t>Digital Infrastructure Practice Group</a:t>
          </a:r>
        </a:p>
        <a:p>
          <a:pPr>
            <a:lnSpc>
              <a:spcPct val="100000"/>
            </a:lnSpc>
            <a:spcAft>
              <a:spcPts val="0"/>
            </a:spcAft>
          </a:pPr>
          <a:r>
            <a:rPr lang="en-US" sz="2100" dirty="0">
              <a:solidFill>
                <a:srgbClr val="000000"/>
              </a:solidFill>
              <a:hlinkClick xmlns:r="http://schemas.openxmlformats.org/officeDocument/2006/relationships" r:id="rId1"/>
            </a:rPr>
            <a:t>Jeffrey.Moerdler@haynesboone.com</a:t>
          </a:r>
          <a:endParaRPr lang="en-US" sz="2100" dirty="0">
            <a:solidFill>
              <a:srgbClr val="000000"/>
            </a:solidFill>
          </a:endParaRPr>
        </a:p>
        <a:p>
          <a:pPr>
            <a:lnSpc>
              <a:spcPct val="100000"/>
            </a:lnSpc>
            <a:spcAft>
              <a:spcPts val="0"/>
            </a:spcAft>
          </a:pPr>
          <a:r>
            <a:rPr lang="en-US" sz="2100" dirty="0">
              <a:solidFill>
                <a:schemeClr val="tx1"/>
              </a:solidFill>
            </a:rPr>
            <a:t>+1 212.835.4854</a:t>
          </a:r>
        </a:p>
        <a:p>
          <a:pPr>
            <a:lnSpc>
              <a:spcPct val="100000"/>
            </a:lnSpc>
            <a:spcAft>
              <a:spcPts val="0"/>
            </a:spcAft>
          </a:pPr>
          <a:endParaRPr lang="en-US" sz="2100" b="0" dirty="0"/>
        </a:p>
      </dgm:t>
    </dgm:pt>
    <dgm:pt modelId="{0E3862EA-E493-43D7-A01A-3CEA18146C43}" type="sibTrans" cxnId="{95663FD5-FFD7-46C4-A27E-DAFAD8884A1C}">
      <dgm:prSet/>
      <dgm:spPr/>
      <dgm:t>
        <a:bodyPr/>
        <a:lstStyle/>
        <a:p>
          <a:endParaRPr lang="en-US"/>
        </a:p>
      </dgm:t>
    </dgm:pt>
    <dgm:pt modelId="{D6BF59FF-AA74-4ADA-B6C1-C9BB4E3783C5}" type="pres">
      <dgm:prSet presAssocID="{75397686-1864-48A9-B815-DE6206FF1796}" presName="hierChild1" presStyleCnt="0">
        <dgm:presLayoutVars>
          <dgm:chPref val="1"/>
          <dgm:dir/>
          <dgm:animOne val="branch"/>
          <dgm:animLvl val="lvl"/>
          <dgm:resizeHandles/>
        </dgm:presLayoutVars>
      </dgm:prSet>
      <dgm:spPr/>
    </dgm:pt>
    <dgm:pt modelId="{40C2C908-8550-40A9-BE00-37DF6BC26341}" type="pres">
      <dgm:prSet presAssocID="{7911BFFB-0BF6-4C5B-A43F-2A3A140217CB}" presName="hierRoot1" presStyleCnt="0"/>
      <dgm:spPr/>
    </dgm:pt>
    <dgm:pt modelId="{4594CBC4-FAEF-417D-90AB-C04AF8CBEC55}" type="pres">
      <dgm:prSet presAssocID="{7911BFFB-0BF6-4C5B-A43F-2A3A140217CB}" presName="composite" presStyleCnt="0"/>
      <dgm:spPr/>
    </dgm:pt>
    <dgm:pt modelId="{5F3469B0-8A1D-4212-8F8C-898FBE7EDB64}" type="pres">
      <dgm:prSet presAssocID="{7911BFFB-0BF6-4C5B-A43F-2A3A140217CB}" presName="image" presStyleLbl="node0" presStyleIdx="0" presStyleCnt="1" custScaleX="80849" custScaleY="76998" custLinFactNeighborX="12421" custLinFactNeighborY="-26515"/>
      <dgm:spPr>
        <a:blipFill dpi="0" rotWithShape="1">
          <a:blip xmlns:r="http://schemas.openxmlformats.org/officeDocument/2006/relationships" r:embed="rId2"/>
          <a:srcRect/>
          <a:stretch>
            <a:fillRect l="-46135" t="-408" r="-5201" b="-949"/>
          </a:stretch>
        </a:blipFill>
        <a:ln>
          <a:solidFill>
            <a:schemeClr val="accent6">
              <a:lumMod val="40000"/>
              <a:lumOff val="60000"/>
            </a:schemeClr>
          </a:solidFill>
        </a:ln>
      </dgm:spPr>
    </dgm:pt>
    <dgm:pt modelId="{60D5E68A-E8ED-41C4-9E95-355B74CA7447}" type="pres">
      <dgm:prSet presAssocID="{7911BFFB-0BF6-4C5B-A43F-2A3A140217CB}" presName="text" presStyleLbl="revTx" presStyleIdx="0" presStyleCnt="1" custScaleX="93878" custScaleY="38321" custLinFactNeighborX="3061" custLinFactNeighborY="2474">
        <dgm:presLayoutVars>
          <dgm:chPref val="3"/>
        </dgm:presLayoutVars>
      </dgm:prSet>
      <dgm:spPr/>
    </dgm:pt>
    <dgm:pt modelId="{3A8FAEC9-A873-4062-A957-E33FD499D2CF}" type="pres">
      <dgm:prSet presAssocID="{7911BFFB-0BF6-4C5B-A43F-2A3A140217CB}" presName="hierChild2" presStyleCnt="0"/>
      <dgm:spPr/>
    </dgm:pt>
  </dgm:ptLst>
  <dgm:cxnLst>
    <dgm:cxn modelId="{E652D170-E414-45F7-ACD2-A538E2277986}" type="presOf" srcId="{75397686-1864-48A9-B815-DE6206FF1796}" destId="{D6BF59FF-AA74-4ADA-B6C1-C9BB4E3783C5}" srcOrd="0" destOrd="0" presId="urn:microsoft.com/office/officeart/2009/layout/CirclePictureHierarchy"/>
    <dgm:cxn modelId="{19F83372-DEC1-4F8A-8850-162B29BF28C2}" type="presOf" srcId="{7911BFFB-0BF6-4C5B-A43F-2A3A140217CB}" destId="{60D5E68A-E8ED-41C4-9E95-355B74CA7447}" srcOrd="0" destOrd="0" presId="urn:microsoft.com/office/officeart/2009/layout/CirclePictureHierarchy"/>
    <dgm:cxn modelId="{95663FD5-FFD7-46C4-A27E-DAFAD8884A1C}" srcId="{75397686-1864-48A9-B815-DE6206FF1796}" destId="{7911BFFB-0BF6-4C5B-A43F-2A3A140217CB}" srcOrd="0" destOrd="0" parTransId="{BE78BB48-9F49-4E83-B122-C474EBC67124}" sibTransId="{0E3862EA-E493-43D7-A01A-3CEA18146C43}"/>
    <dgm:cxn modelId="{7B1BC2C8-B696-4240-A2A0-D6D2EE68281C}" type="presParOf" srcId="{D6BF59FF-AA74-4ADA-B6C1-C9BB4E3783C5}" destId="{40C2C908-8550-40A9-BE00-37DF6BC26341}" srcOrd="0" destOrd="0" presId="urn:microsoft.com/office/officeart/2009/layout/CirclePictureHierarchy"/>
    <dgm:cxn modelId="{D7F318F1-0051-4113-A219-F09D1E30D6D8}" type="presParOf" srcId="{40C2C908-8550-40A9-BE00-37DF6BC26341}" destId="{4594CBC4-FAEF-417D-90AB-C04AF8CBEC55}" srcOrd="0" destOrd="0" presId="urn:microsoft.com/office/officeart/2009/layout/CirclePictureHierarchy"/>
    <dgm:cxn modelId="{12EFF1DB-D713-433D-854C-37512B9481FC}" type="presParOf" srcId="{4594CBC4-FAEF-417D-90AB-C04AF8CBEC55}" destId="{5F3469B0-8A1D-4212-8F8C-898FBE7EDB64}" srcOrd="0" destOrd="0" presId="urn:microsoft.com/office/officeart/2009/layout/CirclePictureHierarchy"/>
    <dgm:cxn modelId="{CE33D960-705B-4A78-B93F-9939CA3A6C79}" type="presParOf" srcId="{4594CBC4-FAEF-417D-90AB-C04AF8CBEC55}" destId="{60D5E68A-E8ED-41C4-9E95-355B74CA7447}" srcOrd="1" destOrd="0" presId="urn:microsoft.com/office/officeart/2009/layout/CirclePictureHierarchy"/>
    <dgm:cxn modelId="{A294E3C3-2AD7-4C4E-A862-F0F5D7D7593C}" type="presParOf" srcId="{40C2C908-8550-40A9-BE00-37DF6BC26341}" destId="{3A8FAEC9-A873-4062-A957-E33FD499D2CF}" srcOrd="1" destOrd="0" presId="urn:microsoft.com/office/officeart/2009/layout/CirclePicture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3469B0-8A1D-4212-8F8C-898FBE7EDB64}">
      <dsp:nvSpPr>
        <dsp:cNvPr id="0" name=""/>
        <dsp:cNvSpPr/>
      </dsp:nvSpPr>
      <dsp:spPr>
        <a:xfrm>
          <a:off x="1295573" y="0"/>
          <a:ext cx="3005154" cy="2862013"/>
        </a:xfrm>
        <a:prstGeom prst="ellipse">
          <a:avLst/>
        </a:prstGeom>
        <a:blipFill dpi="0" rotWithShape="1">
          <a:blip xmlns:r="http://schemas.openxmlformats.org/officeDocument/2006/relationships" r:embed="rId1"/>
          <a:srcRect/>
          <a:stretch>
            <a:fillRect l="-46135" t="-408" r="-5201" b="-949"/>
          </a:stretch>
        </a:blipFill>
        <a:ln w="12700" cap="flat" cmpd="sng" algn="ctr">
          <a:solidFill>
            <a:schemeClr val="accent6">
              <a:lumMod val="40000"/>
              <a:lumOff val="6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D5E68A-E8ED-41C4-9E95-355B74CA7447}">
      <dsp:nvSpPr>
        <dsp:cNvPr id="0" name=""/>
        <dsp:cNvSpPr/>
      </dsp:nvSpPr>
      <dsp:spPr>
        <a:xfrm>
          <a:off x="4536293" y="802460"/>
          <a:ext cx="5234163" cy="1424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l" defTabSz="933450" rtl="0">
            <a:lnSpc>
              <a:spcPct val="100000"/>
            </a:lnSpc>
            <a:spcBef>
              <a:spcPct val="0"/>
            </a:spcBef>
            <a:spcAft>
              <a:spcPts val="0"/>
            </a:spcAft>
            <a:buNone/>
          </a:pPr>
          <a:r>
            <a:rPr lang="en-US" sz="2100" b="0" kern="1200" dirty="0">
              <a:latin typeface="Arial" panose="020B0604020202020204" pitchFamily="34" charset="0"/>
              <a:cs typeface="Arial" panose="020B0604020202020204" pitchFamily="34" charset="0"/>
            </a:rPr>
            <a:t>Jeffrey A. Moerdler </a:t>
          </a:r>
        </a:p>
        <a:p>
          <a:pPr marL="0" lvl="0" indent="0" algn="l" defTabSz="933450">
            <a:lnSpc>
              <a:spcPct val="100000"/>
            </a:lnSpc>
            <a:spcBef>
              <a:spcPct val="0"/>
            </a:spcBef>
            <a:spcAft>
              <a:spcPts val="0"/>
            </a:spcAft>
            <a:buNone/>
          </a:pPr>
          <a:r>
            <a:rPr lang="en-US" sz="2100" b="0" kern="1200" dirty="0">
              <a:latin typeface="Arial" panose="020B0604020202020204" pitchFamily="34" charset="0"/>
              <a:cs typeface="Arial" panose="020B0604020202020204" pitchFamily="34" charset="0"/>
            </a:rPr>
            <a:t>Partner | Chair - Data Center and </a:t>
          </a:r>
        </a:p>
        <a:p>
          <a:pPr marL="0" lvl="0" indent="0" algn="l" defTabSz="933450">
            <a:lnSpc>
              <a:spcPct val="100000"/>
            </a:lnSpc>
            <a:spcBef>
              <a:spcPct val="0"/>
            </a:spcBef>
            <a:spcAft>
              <a:spcPts val="0"/>
            </a:spcAft>
            <a:buNone/>
          </a:pPr>
          <a:r>
            <a:rPr lang="en-US" sz="2100" b="0" kern="1200" dirty="0">
              <a:latin typeface="Arial" panose="020B0604020202020204" pitchFamily="34" charset="0"/>
              <a:cs typeface="Arial" panose="020B0604020202020204" pitchFamily="34" charset="0"/>
            </a:rPr>
            <a:t>Digital Infrastructure Practice Group</a:t>
          </a:r>
        </a:p>
        <a:p>
          <a:pPr marL="0" lvl="0" indent="0" algn="l" defTabSz="933450">
            <a:lnSpc>
              <a:spcPct val="100000"/>
            </a:lnSpc>
            <a:spcBef>
              <a:spcPct val="0"/>
            </a:spcBef>
            <a:spcAft>
              <a:spcPts val="0"/>
            </a:spcAft>
            <a:buNone/>
          </a:pPr>
          <a:r>
            <a:rPr lang="en-US" sz="2100" kern="1200" dirty="0">
              <a:solidFill>
                <a:srgbClr val="000000"/>
              </a:solidFill>
              <a:hlinkClick xmlns:r="http://schemas.openxmlformats.org/officeDocument/2006/relationships" r:id="rId2"/>
            </a:rPr>
            <a:t>Jeffrey.Moerdler@haynesboone.com</a:t>
          </a:r>
          <a:endParaRPr lang="en-US" sz="2100" kern="1200" dirty="0">
            <a:solidFill>
              <a:srgbClr val="000000"/>
            </a:solidFill>
          </a:endParaRPr>
        </a:p>
        <a:p>
          <a:pPr marL="0" lvl="0" indent="0" algn="l" defTabSz="933450">
            <a:lnSpc>
              <a:spcPct val="100000"/>
            </a:lnSpc>
            <a:spcBef>
              <a:spcPct val="0"/>
            </a:spcBef>
            <a:spcAft>
              <a:spcPts val="0"/>
            </a:spcAft>
            <a:buNone/>
          </a:pPr>
          <a:r>
            <a:rPr lang="en-US" sz="2100" kern="1200" dirty="0">
              <a:solidFill>
                <a:schemeClr val="tx1"/>
              </a:solidFill>
            </a:rPr>
            <a:t>+1 212.835.4854</a:t>
          </a:r>
        </a:p>
        <a:p>
          <a:pPr marL="0" lvl="0" indent="0" algn="l" defTabSz="933450">
            <a:lnSpc>
              <a:spcPct val="100000"/>
            </a:lnSpc>
            <a:spcBef>
              <a:spcPct val="0"/>
            </a:spcBef>
            <a:spcAft>
              <a:spcPts val="0"/>
            </a:spcAft>
            <a:buNone/>
          </a:pPr>
          <a:endParaRPr lang="en-US" sz="2100" b="0" kern="1200" dirty="0"/>
        </a:p>
      </dsp:txBody>
      <dsp:txXfrm>
        <a:off x="4536293" y="802460"/>
        <a:ext cx="5234163" cy="1424390"/>
      </dsp:txXfrm>
    </dsp:sp>
  </dsp:spTree>
</dsp:drawing>
</file>

<file path=ppt/diagrams/layout1.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4C9857A-1CEA-4C87-8C9E-FDA0EA1B00B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A2552DF-49BE-48CA-B699-CDF611CB676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5F65B6-3474-4F22-A791-FFAE153D63B8}" type="datetimeFigureOut">
              <a:rPr lang="en-US" smtClean="0"/>
              <a:t>1/18/2026</a:t>
            </a:fld>
            <a:endParaRPr lang="en-US"/>
          </a:p>
        </p:txBody>
      </p:sp>
      <p:sp>
        <p:nvSpPr>
          <p:cNvPr id="4" name="Footer Placeholder 3">
            <a:extLst>
              <a:ext uri="{FF2B5EF4-FFF2-40B4-BE49-F238E27FC236}">
                <a16:creationId xmlns:a16="http://schemas.microsoft.com/office/drawing/2014/main" id="{2CB9FB4F-1851-4E29-88ED-D1EFD55B8C1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101B7A6-F989-4070-A70C-A9A00F2489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EFAA6F-6976-4B03-B457-4062592B891C}" type="slidenum">
              <a:rPr lang="en-US" smtClean="0"/>
              <a:t>‹#›</a:t>
            </a:fld>
            <a:endParaRPr lang="en-US"/>
          </a:p>
        </p:txBody>
      </p:sp>
    </p:spTree>
    <p:extLst>
      <p:ext uri="{BB962C8B-B14F-4D97-AF65-F5344CB8AC3E}">
        <p14:creationId xmlns:p14="http://schemas.microsoft.com/office/powerpoint/2010/main" val="26984230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E714A6-EA06-4F3D-8BC3-93126199908D}" type="datetimeFigureOut">
              <a:rPr lang="en-US" smtClean="0"/>
              <a:t>1/18/2026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7A6F86-EE49-4CA9-86A4-56D413E2960D}" type="slidenum">
              <a:rPr lang="en-US" smtClean="0"/>
              <a:t>‹#›</a:t>
            </a:fld>
            <a:endParaRPr lang="en-US"/>
          </a:p>
        </p:txBody>
      </p:sp>
    </p:spTree>
    <p:extLst>
      <p:ext uri="{BB962C8B-B14F-4D97-AF65-F5344CB8AC3E}">
        <p14:creationId xmlns:p14="http://schemas.microsoft.com/office/powerpoint/2010/main" val="4238998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E81354B5-A371-48A6-8A29-BDD3443F3A6C}"/>
              </a:ext>
            </a:extLst>
          </p:cNvPr>
          <p:cNvSpPr>
            <a:spLocks noGrp="1"/>
          </p:cNvSpPr>
          <p:nvPr>
            <p:ph type="pic" sz="quarter" idx="13"/>
          </p:nvPr>
        </p:nvSpPr>
        <p:spPr>
          <a:xfrm>
            <a:off x="5946475" y="415325"/>
            <a:ext cx="5837538" cy="5835725"/>
          </a:xfrm>
          <a:custGeom>
            <a:avLst/>
            <a:gdLst>
              <a:gd name="connsiteX0" fmla="*/ 0 w 5837538"/>
              <a:gd name="connsiteY0" fmla="*/ 0 h 5835725"/>
              <a:gd name="connsiteX1" fmla="*/ 5837538 w 5837538"/>
              <a:gd name="connsiteY1" fmla="*/ 0 h 5835725"/>
              <a:gd name="connsiteX2" fmla="*/ 5837538 w 5837538"/>
              <a:gd name="connsiteY2" fmla="*/ 5457558 h 5835725"/>
              <a:gd name="connsiteX3" fmla="*/ 3702588 w 5837538"/>
              <a:gd name="connsiteY3" fmla="*/ 5835725 h 5835725"/>
              <a:gd name="connsiteX4" fmla="*/ 0 w 5837538"/>
              <a:gd name="connsiteY4" fmla="*/ 5835725 h 5835725"/>
              <a:gd name="connsiteX5" fmla="*/ 0 w 5837538"/>
              <a:gd name="connsiteY5" fmla="*/ 4392464 h 5835725"/>
              <a:gd name="connsiteX6" fmla="*/ 879895 w 5837538"/>
              <a:gd name="connsiteY6" fmla="*/ 4392464 h 5835725"/>
              <a:gd name="connsiteX7" fmla="*/ 879895 w 5837538"/>
              <a:gd name="connsiteY7" fmla="*/ 1143181 h 5835725"/>
              <a:gd name="connsiteX8" fmla="*/ 0 w 5837538"/>
              <a:gd name="connsiteY8" fmla="*/ 1143181 h 583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7538" h="5835725">
                <a:moveTo>
                  <a:pt x="0" y="0"/>
                </a:moveTo>
                <a:lnTo>
                  <a:pt x="5837538" y="0"/>
                </a:lnTo>
                <a:lnTo>
                  <a:pt x="5837538" y="5457558"/>
                </a:lnTo>
                <a:lnTo>
                  <a:pt x="3702588" y="5835725"/>
                </a:lnTo>
                <a:lnTo>
                  <a:pt x="0" y="5835725"/>
                </a:lnTo>
                <a:lnTo>
                  <a:pt x="0" y="4392464"/>
                </a:lnTo>
                <a:lnTo>
                  <a:pt x="879895" y="4392464"/>
                </a:lnTo>
                <a:lnTo>
                  <a:pt x="879895" y="1143181"/>
                </a:lnTo>
                <a:lnTo>
                  <a:pt x="0" y="1143181"/>
                </a:lnTo>
                <a:close/>
              </a:path>
            </a:pathLst>
          </a:custGeom>
        </p:spPr>
        <p:txBody>
          <a:bodyPr wrap="square">
            <a:noAutofit/>
          </a:bodyPr>
          <a:lstStyle/>
          <a:p>
            <a:endParaRPr lang="en-US" dirty="0"/>
          </a:p>
        </p:txBody>
      </p:sp>
      <p:sp>
        <p:nvSpPr>
          <p:cNvPr id="15" name="Rectangle 14">
            <a:extLst>
              <a:ext uri="{FF2B5EF4-FFF2-40B4-BE49-F238E27FC236}">
                <a16:creationId xmlns:a16="http://schemas.microsoft.com/office/drawing/2014/main" id="{1E058FAB-D0B1-4164-AE99-CBAFB6B59AA8}"/>
              </a:ext>
            </a:extLst>
          </p:cNvPr>
          <p:cNvSpPr/>
          <p:nvPr userDrawn="1"/>
        </p:nvSpPr>
        <p:spPr>
          <a:xfrm>
            <a:off x="0" y="1558506"/>
            <a:ext cx="6826370" cy="324928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2">
            <a:extLst>
              <a:ext uri="{FF2B5EF4-FFF2-40B4-BE49-F238E27FC236}">
                <a16:creationId xmlns:a16="http://schemas.microsoft.com/office/drawing/2014/main" id="{BDD8D0F4-3CFC-4204-975E-9FBF80FE9593}"/>
              </a:ext>
            </a:extLst>
          </p:cNvPr>
          <p:cNvSpPr>
            <a:spLocks noGrp="1"/>
          </p:cNvSpPr>
          <p:nvPr>
            <p:ph sz="quarter" idx="14" hasCustomPrompt="1"/>
          </p:nvPr>
        </p:nvSpPr>
        <p:spPr>
          <a:xfrm>
            <a:off x="838200" y="5245796"/>
            <a:ext cx="3624532" cy="454025"/>
          </a:xfrm>
          <a:prstGeom prst="rect">
            <a:avLst/>
          </a:prstGeom>
        </p:spPr>
        <p:txBody>
          <a:bodyPr/>
          <a:lstStyle>
            <a:lvl1pPr marL="0" indent="0">
              <a:buNone/>
              <a:defRPr sz="2000">
                <a:solidFill>
                  <a:srgbClr val="000000"/>
                </a:solidFill>
              </a:defRPr>
            </a:lvl1pPr>
          </a:lstStyle>
          <a:p>
            <a:pPr lvl="0"/>
            <a:r>
              <a:rPr lang="en-US" dirty="0"/>
              <a:t>Lawyer Name Here</a:t>
            </a:r>
          </a:p>
        </p:txBody>
      </p:sp>
      <p:sp>
        <p:nvSpPr>
          <p:cNvPr id="25" name="Rectangle 24">
            <a:extLst>
              <a:ext uri="{FF2B5EF4-FFF2-40B4-BE49-F238E27FC236}">
                <a16:creationId xmlns:a16="http://schemas.microsoft.com/office/drawing/2014/main" id="{BD19CC10-68EC-408B-A1A0-1E1C64B54104}"/>
              </a:ext>
            </a:extLst>
          </p:cNvPr>
          <p:cNvSpPr/>
          <p:nvPr userDrawn="1"/>
        </p:nvSpPr>
        <p:spPr>
          <a:xfrm>
            <a:off x="948906" y="5699821"/>
            <a:ext cx="644105" cy="4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22">
            <a:extLst>
              <a:ext uri="{FF2B5EF4-FFF2-40B4-BE49-F238E27FC236}">
                <a16:creationId xmlns:a16="http://schemas.microsoft.com/office/drawing/2014/main" id="{7ED1756F-EE77-4AEC-89C4-0B41EEBBB65C}"/>
              </a:ext>
            </a:extLst>
          </p:cNvPr>
          <p:cNvSpPr>
            <a:spLocks noGrp="1"/>
          </p:cNvSpPr>
          <p:nvPr>
            <p:ph sz="quarter" idx="15" hasCustomPrompt="1"/>
          </p:nvPr>
        </p:nvSpPr>
        <p:spPr>
          <a:xfrm>
            <a:off x="838200" y="5847081"/>
            <a:ext cx="3624532" cy="454025"/>
          </a:xfrm>
          <a:prstGeom prst="rect">
            <a:avLst/>
          </a:prstGeom>
        </p:spPr>
        <p:txBody>
          <a:bodyPr/>
          <a:lstStyle>
            <a:lvl1pPr marL="0" indent="0">
              <a:buNone/>
              <a:defRPr sz="1800">
                <a:solidFill>
                  <a:schemeClr val="tx2"/>
                </a:solidFill>
              </a:defRPr>
            </a:lvl1pPr>
          </a:lstStyle>
          <a:p>
            <a:pPr lvl="0"/>
            <a:r>
              <a:rPr lang="en-US" dirty="0"/>
              <a:t>Date</a:t>
            </a:r>
          </a:p>
        </p:txBody>
      </p:sp>
      <p:sp>
        <p:nvSpPr>
          <p:cNvPr id="28" name="Title Placeholder 1">
            <a:extLst>
              <a:ext uri="{FF2B5EF4-FFF2-40B4-BE49-F238E27FC236}">
                <a16:creationId xmlns:a16="http://schemas.microsoft.com/office/drawing/2014/main" id="{9B1DB699-EE93-49C8-B6B3-38039A9E501A}"/>
              </a:ext>
            </a:extLst>
          </p:cNvPr>
          <p:cNvSpPr>
            <a:spLocks noGrp="1"/>
          </p:cNvSpPr>
          <p:nvPr>
            <p:ph type="title"/>
          </p:nvPr>
        </p:nvSpPr>
        <p:spPr>
          <a:xfrm>
            <a:off x="682255" y="2612137"/>
            <a:ext cx="5555512" cy="1428233"/>
          </a:xfrm>
          <a:prstGeom prst="rect">
            <a:avLst/>
          </a:prstGeom>
        </p:spPr>
        <p:txBody>
          <a:bodyPr vert="horz" lIns="91440" tIns="45720" rIns="91440" bIns="45720" rtlCol="0" anchor="ctr">
            <a:normAutofit/>
          </a:bodyPr>
          <a:lstStyle/>
          <a:p>
            <a:r>
              <a:rPr lang="en-US" dirty="0"/>
              <a:t>Click to edit Master title style</a:t>
            </a:r>
          </a:p>
        </p:txBody>
      </p:sp>
      <p:sp>
        <p:nvSpPr>
          <p:cNvPr id="10" name="Content Placeholder 22">
            <a:extLst>
              <a:ext uri="{FF2B5EF4-FFF2-40B4-BE49-F238E27FC236}">
                <a16:creationId xmlns:a16="http://schemas.microsoft.com/office/drawing/2014/main" id="{D0D65294-8E93-45F8-B628-3D91E4F6C18E}"/>
              </a:ext>
            </a:extLst>
          </p:cNvPr>
          <p:cNvSpPr>
            <a:spLocks noGrp="1"/>
          </p:cNvSpPr>
          <p:nvPr>
            <p:ph sz="quarter" idx="16" hasCustomPrompt="1"/>
          </p:nvPr>
        </p:nvSpPr>
        <p:spPr>
          <a:xfrm>
            <a:off x="682255" y="1986053"/>
            <a:ext cx="3624532" cy="454025"/>
          </a:xfrm>
          <a:prstGeom prst="rect">
            <a:avLst/>
          </a:prstGeom>
        </p:spPr>
        <p:txBody>
          <a:bodyPr/>
          <a:lstStyle>
            <a:lvl1pPr marL="0" indent="0">
              <a:buNone/>
              <a:defRPr sz="1600" cap="all" spc="150" baseline="0">
                <a:solidFill>
                  <a:schemeClr val="bg2"/>
                </a:solidFill>
              </a:defRPr>
            </a:lvl1pPr>
          </a:lstStyle>
          <a:p>
            <a:pPr lvl="0"/>
            <a:r>
              <a:rPr lang="en-US" dirty="0"/>
              <a:t>PRACTICE GROUP</a:t>
            </a:r>
          </a:p>
        </p:txBody>
      </p:sp>
    </p:spTree>
    <p:extLst>
      <p:ext uri="{BB962C8B-B14F-4D97-AF65-F5344CB8AC3E}">
        <p14:creationId xmlns:p14="http://schemas.microsoft.com/office/powerpoint/2010/main" val="556612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9A24A-AE99-4D2D-9FEF-94ED554EFF3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8F2999-282E-4BFD-8039-2C27CD0BA6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6928111-3ABF-4406-A72E-E4020113594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636C7B-0AFF-4619-B576-3B2E05C3E7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05D4501-F087-4BE7-BE8F-774F20D3CC3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BA60EAE1-646A-4D77-BD3B-7254440282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1B5765-EC50-449D-A8D4-47F1B2E2A463}"/>
              </a:ext>
            </a:extLst>
          </p:cNvPr>
          <p:cNvSpPr>
            <a:spLocks noGrp="1"/>
          </p:cNvSpPr>
          <p:nvPr>
            <p:ph type="sldNum" sz="quarter" idx="12"/>
          </p:nvPr>
        </p:nvSpPr>
        <p:spPr/>
        <p:txBody>
          <a:bodyPr/>
          <a:lstStyle/>
          <a:p>
            <a:fld id="{3487E17C-00F2-43F7-9117-163ACF173A2A}" type="slidenum">
              <a:rPr lang="en-US" smtClean="0"/>
              <a:t>‹#›</a:t>
            </a:fld>
            <a:endParaRPr lang="en-US"/>
          </a:p>
        </p:txBody>
      </p:sp>
    </p:spTree>
    <p:extLst>
      <p:ext uri="{BB962C8B-B14F-4D97-AF65-F5344CB8AC3E}">
        <p14:creationId xmlns:p14="http://schemas.microsoft.com/office/powerpoint/2010/main" val="2547177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E2294-C3F9-4DA6-ADF1-087C71AB071D}"/>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9C70E248-0501-4A46-8994-B9558463A9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4CEF03-D307-4072-B166-4934FC843B58}"/>
              </a:ext>
            </a:extLst>
          </p:cNvPr>
          <p:cNvSpPr>
            <a:spLocks noGrp="1"/>
          </p:cNvSpPr>
          <p:nvPr>
            <p:ph type="sldNum" sz="quarter" idx="12"/>
          </p:nvPr>
        </p:nvSpPr>
        <p:spPr/>
        <p:txBody>
          <a:bodyPr/>
          <a:lstStyle/>
          <a:p>
            <a:fld id="{3487E17C-00F2-43F7-9117-163ACF173A2A}" type="slidenum">
              <a:rPr lang="en-US" smtClean="0"/>
              <a:t>‹#›</a:t>
            </a:fld>
            <a:endParaRPr lang="en-US"/>
          </a:p>
        </p:txBody>
      </p:sp>
    </p:spTree>
    <p:extLst>
      <p:ext uri="{BB962C8B-B14F-4D97-AF65-F5344CB8AC3E}">
        <p14:creationId xmlns:p14="http://schemas.microsoft.com/office/powerpoint/2010/main" val="22182366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4554BE2-9DEB-4192-A2FC-3A34088374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6946" y="2476500"/>
            <a:ext cx="6578108" cy="1262572"/>
          </a:xfrm>
          <a:prstGeom prst="rect">
            <a:avLst/>
          </a:prstGeom>
        </p:spPr>
      </p:pic>
      <p:sp>
        <p:nvSpPr>
          <p:cNvPr id="9" name="Text Box 9">
            <a:extLst>
              <a:ext uri="{FF2B5EF4-FFF2-40B4-BE49-F238E27FC236}">
                <a16:creationId xmlns:a16="http://schemas.microsoft.com/office/drawing/2014/main" id="{2FAD4538-E6C0-4130-8563-5A0CE1C7B41F}"/>
              </a:ext>
            </a:extLst>
          </p:cNvPr>
          <p:cNvSpPr txBox="1">
            <a:spLocks noChangeArrowheads="1"/>
          </p:cNvSpPr>
          <p:nvPr userDrawn="1"/>
        </p:nvSpPr>
        <p:spPr bwMode="auto">
          <a:xfrm>
            <a:off x="0" y="6477000"/>
            <a:ext cx="3200400" cy="381000"/>
          </a:xfrm>
          <a:prstGeom prst="rect">
            <a:avLst/>
          </a:prstGeom>
          <a:noFill/>
          <a:ln w="9525">
            <a:noFill/>
            <a:miter lim="800000"/>
            <a:headEnd/>
            <a:tailEnd/>
          </a:ln>
          <a:effectLst/>
        </p:spPr>
        <p:txBody>
          <a:bodyPr wrap="none" lIns="438912" tIns="0" rIns="0" bIns="91440" anchor="b"/>
          <a:lstStyle>
            <a:lvl1pPr>
              <a:defRPr>
                <a:solidFill>
                  <a:schemeClr val="tx1"/>
                </a:solidFill>
                <a:latin typeface="Arial" charset="0"/>
              </a:defRPr>
            </a:lvl1pPr>
            <a:lvl2pPr marL="37931725" indent="-374745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eaLnBrk="0" fontAlgn="auto" hangingPunct="0">
              <a:spcBef>
                <a:spcPts val="0"/>
              </a:spcBef>
              <a:spcAft>
                <a:spcPts val="0"/>
              </a:spcAft>
              <a:defRPr/>
            </a:pPr>
            <a:r>
              <a:rPr lang="en-US" sz="700" baseline="0" dirty="0">
                <a:solidFill>
                  <a:schemeClr val="bg2">
                    <a:lumMod val="50000"/>
                  </a:schemeClr>
                </a:solidFill>
                <a:ea typeface="ＭＳ Ｐゴシック" pitchFamily="1" charset="-128"/>
                <a:cs typeface="+mn-cs"/>
              </a:rPr>
              <a:t>© 2025 Haynes and Boone, LLP</a:t>
            </a:r>
          </a:p>
        </p:txBody>
      </p:sp>
    </p:spTree>
    <p:extLst>
      <p:ext uri="{BB962C8B-B14F-4D97-AF65-F5344CB8AC3E}">
        <p14:creationId xmlns:p14="http://schemas.microsoft.com/office/powerpoint/2010/main" val="14749971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losin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07427C-463C-4781-9BB2-3F7401DAD83D}"/>
              </a:ext>
            </a:extLst>
          </p:cNvPr>
          <p:cNvSpPr/>
          <p:nvPr userDrawn="1"/>
        </p:nvSpPr>
        <p:spPr>
          <a:xfrm>
            <a:off x="0" y="0"/>
            <a:ext cx="1231094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4554BE2-9DEB-4192-A2FC-3A34088374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6946" y="2476500"/>
            <a:ext cx="6578108" cy="1262572"/>
          </a:xfrm>
          <a:prstGeom prst="rect">
            <a:avLst/>
          </a:prstGeom>
        </p:spPr>
      </p:pic>
      <p:sp>
        <p:nvSpPr>
          <p:cNvPr id="9" name="Text Box 9">
            <a:extLst>
              <a:ext uri="{FF2B5EF4-FFF2-40B4-BE49-F238E27FC236}">
                <a16:creationId xmlns:a16="http://schemas.microsoft.com/office/drawing/2014/main" id="{2FAD4538-E6C0-4130-8563-5A0CE1C7B41F}"/>
              </a:ext>
            </a:extLst>
          </p:cNvPr>
          <p:cNvSpPr txBox="1">
            <a:spLocks noChangeArrowheads="1"/>
          </p:cNvSpPr>
          <p:nvPr userDrawn="1"/>
        </p:nvSpPr>
        <p:spPr bwMode="auto">
          <a:xfrm>
            <a:off x="0" y="6477000"/>
            <a:ext cx="3200400" cy="381000"/>
          </a:xfrm>
          <a:prstGeom prst="rect">
            <a:avLst/>
          </a:prstGeom>
          <a:noFill/>
          <a:ln w="9525">
            <a:noFill/>
            <a:miter lim="800000"/>
            <a:headEnd/>
            <a:tailEnd/>
          </a:ln>
          <a:effectLst/>
        </p:spPr>
        <p:txBody>
          <a:bodyPr wrap="none" lIns="438912" tIns="0" rIns="0" bIns="91440" anchor="b"/>
          <a:lstStyle>
            <a:lvl1pPr>
              <a:defRPr>
                <a:solidFill>
                  <a:schemeClr val="tx1"/>
                </a:solidFill>
                <a:latin typeface="Arial" charset="0"/>
              </a:defRPr>
            </a:lvl1pPr>
            <a:lvl2pPr marL="37931725" indent="-374745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eaLnBrk="0" fontAlgn="auto" hangingPunct="0">
              <a:spcBef>
                <a:spcPts val="0"/>
              </a:spcBef>
              <a:spcAft>
                <a:spcPts val="0"/>
              </a:spcAft>
              <a:defRPr/>
            </a:pPr>
            <a:r>
              <a:rPr lang="en-US" sz="700" baseline="0" dirty="0">
                <a:solidFill>
                  <a:schemeClr val="bg1"/>
                </a:solidFill>
                <a:ea typeface="ＭＳ Ｐゴシック" pitchFamily="1" charset="-128"/>
                <a:cs typeface="+mn-cs"/>
              </a:rPr>
              <a:t>© 2025 Haynes and Boone, LLP</a:t>
            </a:r>
          </a:p>
        </p:txBody>
      </p:sp>
    </p:spTree>
    <p:extLst>
      <p:ext uri="{BB962C8B-B14F-4D97-AF65-F5344CB8AC3E}">
        <p14:creationId xmlns:p14="http://schemas.microsoft.com/office/powerpoint/2010/main" val="892395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Closin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07427C-463C-4781-9BB2-3F7401DAD83D}"/>
              </a:ext>
            </a:extLst>
          </p:cNvPr>
          <p:cNvSpPr/>
          <p:nvPr userDrawn="1"/>
        </p:nvSpPr>
        <p:spPr>
          <a:xfrm>
            <a:off x="0" y="0"/>
            <a:ext cx="1231094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4554BE2-9DEB-4192-A2FC-3A340883741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52179" y="2476500"/>
            <a:ext cx="5887641" cy="1262572"/>
          </a:xfrm>
          <a:prstGeom prst="rect">
            <a:avLst/>
          </a:prstGeom>
        </p:spPr>
      </p:pic>
      <p:sp>
        <p:nvSpPr>
          <p:cNvPr id="9" name="Text Box 9">
            <a:extLst>
              <a:ext uri="{FF2B5EF4-FFF2-40B4-BE49-F238E27FC236}">
                <a16:creationId xmlns:a16="http://schemas.microsoft.com/office/drawing/2014/main" id="{2FAD4538-E6C0-4130-8563-5A0CE1C7B41F}"/>
              </a:ext>
            </a:extLst>
          </p:cNvPr>
          <p:cNvSpPr txBox="1">
            <a:spLocks noChangeArrowheads="1"/>
          </p:cNvSpPr>
          <p:nvPr userDrawn="1"/>
        </p:nvSpPr>
        <p:spPr bwMode="auto">
          <a:xfrm>
            <a:off x="0" y="6477000"/>
            <a:ext cx="3200400" cy="381000"/>
          </a:xfrm>
          <a:prstGeom prst="rect">
            <a:avLst/>
          </a:prstGeom>
          <a:noFill/>
          <a:ln w="9525">
            <a:noFill/>
            <a:miter lim="800000"/>
            <a:headEnd/>
            <a:tailEnd/>
          </a:ln>
          <a:effectLst/>
        </p:spPr>
        <p:txBody>
          <a:bodyPr wrap="none" lIns="438912" tIns="0" rIns="0" bIns="91440" anchor="b"/>
          <a:lstStyle>
            <a:lvl1pPr>
              <a:defRPr>
                <a:solidFill>
                  <a:schemeClr val="tx1"/>
                </a:solidFill>
                <a:latin typeface="Arial" charset="0"/>
              </a:defRPr>
            </a:lvl1pPr>
            <a:lvl2pPr marL="37931725" indent="-374745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eaLnBrk="0" fontAlgn="auto" hangingPunct="0">
              <a:spcBef>
                <a:spcPts val="0"/>
              </a:spcBef>
              <a:spcAft>
                <a:spcPts val="0"/>
              </a:spcAft>
              <a:defRPr/>
            </a:pPr>
            <a:r>
              <a:rPr lang="en-US" sz="700" baseline="0" dirty="0">
                <a:solidFill>
                  <a:schemeClr val="bg1"/>
                </a:solidFill>
                <a:ea typeface="ＭＳ Ｐゴシック" pitchFamily="1" charset="-128"/>
                <a:cs typeface="+mn-cs"/>
              </a:rPr>
              <a:t>© 2025 Haynes and Boone, LLP</a:t>
            </a:r>
          </a:p>
        </p:txBody>
      </p:sp>
    </p:spTree>
    <p:extLst>
      <p:ext uri="{BB962C8B-B14F-4D97-AF65-F5344CB8AC3E}">
        <p14:creationId xmlns:p14="http://schemas.microsoft.com/office/powerpoint/2010/main" val="37625455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93C61CB-D1B0-4F63-852F-B8CDFF96CF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82037DC-FC46-4678-8D1F-FF91E9DAE0F2}"/>
              </a:ext>
            </a:extLst>
          </p:cNvPr>
          <p:cNvSpPr>
            <a:spLocks noGrp="1"/>
          </p:cNvSpPr>
          <p:nvPr>
            <p:ph type="sldNum" sz="quarter" idx="12"/>
          </p:nvPr>
        </p:nvSpPr>
        <p:spPr/>
        <p:txBody>
          <a:bodyPr/>
          <a:lstStyle/>
          <a:p>
            <a:fld id="{3487E17C-00F2-43F7-9117-163ACF173A2A}" type="slidenum">
              <a:rPr lang="en-US" smtClean="0"/>
              <a:t>‹#›</a:t>
            </a:fld>
            <a:endParaRPr lang="en-US"/>
          </a:p>
        </p:txBody>
      </p:sp>
    </p:spTree>
    <p:extLst>
      <p:ext uri="{BB962C8B-B14F-4D97-AF65-F5344CB8AC3E}">
        <p14:creationId xmlns:p14="http://schemas.microsoft.com/office/powerpoint/2010/main" val="41617788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17A2D0-023E-6E9F-61E5-D776DE4A8B85}"/>
              </a:ext>
            </a:extLst>
          </p:cNvPr>
          <p:cNvSpPr/>
          <p:nvPr userDrawn="1"/>
        </p:nvSpPr>
        <p:spPr>
          <a:xfrm>
            <a:off x="698269" y="6309360"/>
            <a:ext cx="1837113" cy="415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12510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96FF0F-05C1-4828-A11A-012A74988582}"/>
              </a:ext>
            </a:extLst>
          </p:cNvPr>
          <p:cNvSpPr/>
          <p:nvPr userDrawn="1"/>
        </p:nvSpPr>
        <p:spPr>
          <a:xfrm rot="21000000">
            <a:off x="-659406" y="-1085791"/>
            <a:ext cx="13219672" cy="3554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B9CC66B-2325-45B4-9717-ABE087A876A2}"/>
              </a:ext>
            </a:extLst>
          </p:cNvPr>
          <p:cNvSpPr/>
          <p:nvPr userDrawn="1"/>
        </p:nvSpPr>
        <p:spPr>
          <a:xfrm>
            <a:off x="441385" y="388189"/>
            <a:ext cx="11309230" cy="5788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D05176-C77A-4ECC-B6C4-D5420938B91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C737E42-EC14-4852-8B1E-189760FBBDCA}"/>
              </a:ext>
            </a:extLst>
          </p:cNvPr>
          <p:cNvSpPr>
            <a:spLocks noGrp="1"/>
          </p:cNvSpPr>
          <p:nvPr>
            <p:ph idx="1"/>
          </p:nvPr>
        </p:nvSpPr>
        <p:spPr>
          <a:xfrm>
            <a:off x="838200" y="1825625"/>
            <a:ext cx="10515599" cy="40081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9DF0F99-0ABB-416A-99E5-3A773AECF42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321D88-2275-498D-A10D-862ADFC658D6}"/>
              </a:ext>
            </a:extLst>
          </p:cNvPr>
          <p:cNvSpPr>
            <a:spLocks noGrp="1"/>
          </p:cNvSpPr>
          <p:nvPr>
            <p:ph type="sldNum" sz="quarter" idx="12"/>
          </p:nvPr>
        </p:nvSpPr>
        <p:spPr/>
        <p:txBody>
          <a:bodyPr/>
          <a:lstStyle/>
          <a:p>
            <a:fld id="{3487E17C-00F2-43F7-9117-163ACF173A2A}" type="slidenum">
              <a:rPr lang="en-US" smtClean="0"/>
              <a:t>‹#›</a:t>
            </a:fld>
            <a:endParaRPr lang="en-US" dirty="0"/>
          </a:p>
        </p:txBody>
      </p:sp>
    </p:spTree>
    <p:extLst>
      <p:ext uri="{BB962C8B-B14F-4D97-AF65-F5344CB8AC3E}">
        <p14:creationId xmlns:p14="http://schemas.microsoft.com/office/powerpoint/2010/main" val="30705774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96FF0F-05C1-4828-A11A-012A74988582}"/>
              </a:ext>
            </a:extLst>
          </p:cNvPr>
          <p:cNvSpPr/>
          <p:nvPr userDrawn="1"/>
        </p:nvSpPr>
        <p:spPr>
          <a:xfrm rot="21000000">
            <a:off x="-659406" y="-1085791"/>
            <a:ext cx="13219672" cy="35549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B9CC66B-2325-45B4-9717-ABE087A876A2}"/>
              </a:ext>
            </a:extLst>
          </p:cNvPr>
          <p:cNvSpPr/>
          <p:nvPr userDrawn="1"/>
        </p:nvSpPr>
        <p:spPr>
          <a:xfrm>
            <a:off x="441385" y="388189"/>
            <a:ext cx="11309230" cy="5788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D05176-C77A-4ECC-B6C4-D5420938B91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C737E42-EC14-4852-8B1E-189760FBBDCA}"/>
              </a:ext>
            </a:extLst>
          </p:cNvPr>
          <p:cNvSpPr>
            <a:spLocks noGrp="1"/>
          </p:cNvSpPr>
          <p:nvPr>
            <p:ph idx="1"/>
          </p:nvPr>
        </p:nvSpPr>
        <p:spPr>
          <a:xfrm>
            <a:off x="838200" y="1825625"/>
            <a:ext cx="10515599" cy="40081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9DF0F99-0ABB-416A-99E5-3A773AECF42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321D88-2275-498D-A10D-862ADFC658D6}"/>
              </a:ext>
            </a:extLst>
          </p:cNvPr>
          <p:cNvSpPr>
            <a:spLocks noGrp="1"/>
          </p:cNvSpPr>
          <p:nvPr>
            <p:ph type="sldNum" sz="quarter" idx="12"/>
          </p:nvPr>
        </p:nvSpPr>
        <p:spPr/>
        <p:txBody>
          <a:bodyPr/>
          <a:lstStyle/>
          <a:p>
            <a:fld id="{3487E17C-00F2-43F7-9117-163ACF173A2A}" type="slidenum">
              <a:rPr lang="en-US" smtClean="0"/>
              <a:t>‹#›</a:t>
            </a:fld>
            <a:endParaRPr lang="en-US" dirty="0"/>
          </a:p>
        </p:txBody>
      </p:sp>
    </p:spTree>
    <p:extLst>
      <p:ext uri="{BB962C8B-B14F-4D97-AF65-F5344CB8AC3E}">
        <p14:creationId xmlns:p14="http://schemas.microsoft.com/office/powerpoint/2010/main" val="3614151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96FF0F-05C1-4828-A11A-012A74988582}"/>
              </a:ext>
            </a:extLst>
          </p:cNvPr>
          <p:cNvSpPr/>
          <p:nvPr userDrawn="1"/>
        </p:nvSpPr>
        <p:spPr>
          <a:xfrm rot="21000000">
            <a:off x="-659406" y="-1085791"/>
            <a:ext cx="13219672" cy="35549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B9CC66B-2325-45B4-9717-ABE087A876A2}"/>
              </a:ext>
            </a:extLst>
          </p:cNvPr>
          <p:cNvSpPr/>
          <p:nvPr userDrawn="1"/>
        </p:nvSpPr>
        <p:spPr>
          <a:xfrm>
            <a:off x="441385" y="388189"/>
            <a:ext cx="11309230" cy="5788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D05176-C77A-4ECC-B6C4-D5420938B91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C737E42-EC14-4852-8B1E-189760FBBDCA}"/>
              </a:ext>
            </a:extLst>
          </p:cNvPr>
          <p:cNvSpPr>
            <a:spLocks noGrp="1"/>
          </p:cNvSpPr>
          <p:nvPr>
            <p:ph idx="1"/>
          </p:nvPr>
        </p:nvSpPr>
        <p:spPr>
          <a:xfrm>
            <a:off x="838200" y="1825625"/>
            <a:ext cx="10515599" cy="40081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9DF0F99-0ABB-416A-99E5-3A773AECF42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321D88-2275-498D-A10D-862ADFC658D6}"/>
              </a:ext>
            </a:extLst>
          </p:cNvPr>
          <p:cNvSpPr>
            <a:spLocks noGrp="1"/>
          </p:cNvSpPr>
          <p:nvPr>
            <p:ph type="sldNum" sz="quarter" idx="12"/>
          </p:nvPr>
        </p:nvSpPr>
        <p:spPr/>
        <p:txBody>
          <a:bodyPr/>
          <a:lstStyle/>
          <a:p>
            <a:fld id="{3487E17C-00F2-43F7-9117-163ACF173A2A}" type="slidenum">
              <a:rPr lang="en-US" smtClean="0"/>
              <a:t>‹#›</a:t>
            </a:fld>
            <a:endParaRPr lang="en-US" dirty="0"/>
          </a:p>
        </p:txBody>
      </p:sp>
    </p:spTree>
    <p:extLst>
      <p:ext uri="{BB962C8B-B14F-4D97-AF65-F5344CB8AC3E}">
        <p14:creationId xmlns:p14="http://schemas.microsoft.com/office/powerpoint/2010/main" val="3410007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E81354B5-A371-48A6-8A29-BDD3443F3A6C}"/>
              </a:ext>
            </a:extLst>
          </p:cNvPr>
          <p:cNvSpPr>
            <a:spLocks noGrp="1"/>
          </p:cNvSpPr>
          <p:nvPr>
            <p:ph type="pic" sz="quarter" idx="13"/>
          </p:nvPr>
        </p:nvSpPr>
        <p:spPr>
          <a:xfrm>
            <a:off x="5946475" y="415325"/>
            <a:ext cx="5837538" cy="5835725"/>
          </a:xfrm>
          <a:custGeom>
            <a:avLst/>
            <a:gdLst>
              <a:gd name="connsiteX0" fmla="*/ 0 w 5837538"/>
              <a:gd name="connsiteY0" fmla="*/ 0 h 5835725"/>
              <a:gd name="connsiteX1" fmla="*/ 5837538 w 5837538"/>
              <a:gd name="connsiteY1" fmla="*/ 0 h 5835725"/>
              <a:gd name="connsiteX2" fmla="*/ 5837538 w 5837538"/>
              <a:gd name="connsiteY2" fmla="*/ 5457558 h 5835725"/>
              <a:gd name="connsiteX3" fmla="*/ 3702588 w 5837538"/>
              <a:gd name="connsiteY3" fmla="*/ 5835725 h 5835725"/>
              <a:gd name="connsiteX4" fmla="*/ 0 w 5837538"/>
              <a:gd name="connsiteY4" fmla="*/ 5835725 h 5835725"/>
              <a:gd name="connsiteX5" fmla="*/ 0 w 5837538"/>
              <a:gd name="connsiteY5" fmla="*/ 4392464 h 5835725"/>
              <a:gd name="connsiteX6" fmla="*/ 879895 w 5837538"/>
              <a:gd name="connsiteY6" fmla="*/ 4392464 h 5835725"/>
              <a:gd name="connsiteX7" fmla="*/ 879895 w 5837538"/>
              <a:gd name="connsiteY7" fmla="*/ 1143181 h 5835725"/>
              <a:gd name="connsiteX8" fmla="*/ 0 w 5837538"/>
              <a:gd name="connsiteY8" fmla="*/ 1143181 h 583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7538" h="5835725">
                <a:moveTo>
                  <a:pt x="0" y="0"/>
                </a:moveTo>
                <a:lnTo>
                  <a:pt x="5837538" y="0"/>
                </a:lnTo>
                <a:lnTo>
                  <a:pt x="5837538" y="5457558"/>
                </a:lnTo>
                <a:lnTo>
                  <a:pt x="3702588" y="5835725"/>
                </a:lnTo>
                <a:lnTo>
                  <a:pt x="0" y="5835725"/>
                </a:lnTo>
                <a:lnTo>
                  <a:pt x="0" y="4392464"/>
                </a:lnTo>
                <a:lnTo>
                  <a:pt x="879895" y="4392464"/>
                </a:lnTo>
                <a:lnTo>
                  <a:pt x="879895" y="1143181"/>
                </a:lnTo>
                <a:lnTo>
                  <a:pt x="0" y="1143181"/>
                </a:lnTo>
                <a:close/>
              </a:path>
            </a:pathLst>
          </a:custGeom>
        </p:spPr>
        <p:txBody>
          <a:bodyPr wrap="square">
            <a:noAutofit/>
          </a:bodyPr>
          <a:lstStyle/>
          <a:p>
            <a:endParaRPr lang="en-US" dirty="0"/>
          </a:p>
        </p:txBody>
      </p:sp>
      <p:sp>
        <p:nvSpPr>
          <p:cNvPr id="15" name="Rectangle 14">
            <a:extLst>
              <a:ext uri="{FF2B5EF4-FFF2-40B4-BE49-F238E27FC236}">
                <a16:creationId xmlns:a16="http://schemas.microsoft.com/office/drawing/2014/main" id="{1E058FAB-D0B1-4164-AE99-CBAFB6B59AA8}"/>
              </a:ext>
            </a:extLst>
          </p:cNvPr>
          <p:cNvSpPr/>
          <p:nvPr userDrawn="1"/>
        </p:nvSpPr>
        <p:spPr>
          <a:xfrm>
            <a:off x="0" y="1558506"/>
            <a:ext cx="6826370" cy="32492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2">
            <a:extLst>
              <a:ext uri="{FF2B5EF4-FFF2-40B4-BE49-F238E27FC236}">
                <a16:creationId xmlns:a16="http://schemas.microsoft.com/office/drawing/2014/main" id="{BDD8D0F4-3CFC-4204-975E-9FBF80FE9593}"/>
              </a:ext>
            </a:extLst>
          </p:cNvPr>
          <p:cNvSpPr>
            <a:spLocks noGrp="1"/>
          </p:cNvSpPr>
          <p:nvPr>
            <p:ph sz="quarter" idx="14" hasCustomPrompt="1"/>
          </p:nvPr>
        </p:nvSpPr>
        <p:spPr>
          <a:xfrm>
            <a:off x="838200" y="5245796"/>
            <a:ext cx="3624532" cy="454025"/>
          </a:xfrm>
          <a:prstGeom prst="rect">
            <a:avLst/>
          </a:prstGeom>
        </p:spPr>
        <p:txBody>
          <a:bodyPr/>
          <a:lstStyle>
            <a:lvl1pPr marL="0" indent="0">
              <a:buNone/>
              <a:defRPr sz="2000">
                <a:solidFill>
                  <a:srgbClr val="000000"/>
                </a:solidFill>
              </a:defRPr>
            </a:lvl1pPr>
          </a:lstStyle>
          <a:p>
            <a:pPr lvl="0"/>
            <a:r>
              <a:rPr lang="en-US" dirty="0"/>
              <a:t>Lawyer Name Here</a:t>
            </a:r>
          </a:p>
        </p:txBody>
      </p:sp>
      <p:sp>
        <p:nvSpPr>
          <p:cNvPr id="25" name="Rectangle 24">
            <a:extLst>
              <a:ext uri="{FF2B5EF4-FFF2-40B4-BE49-F238E27FC236}">
                <a16:creationId xmlns:a16="http://schemas.microsoft.com/office/drawing/2014/main" id="{BD19CC10-68EC-408B-A1A0-1E1C64B54104}"/>
              </a:ext>
            </a:extLst>
          </p:cNvPr>
          <p:cNvSpPr/>
          <p:nvPr userDrawn="1"/>
        </p:nvSpPr>
        <p:spPr>
          <a:xfrm>
            <a:off x="948906" y="5699821"/>
            <a:ext cx="644105" cy="4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22">
            <a:extLst>
              <a:ext uri="{FF2B5EF4-FFF2-40B4-BE49-F238E27FC236}">
                <a16:creationId xmlns:a16="http://schemas.microsoft.com/office/drawing/2014/main" id="{7ED1756F-EE77-4AEC-89C4-0B41EEBBB65C}"/>
              </a:ext>
            </a:extLst>
          </p:cNvPr>
          <p:cNvSpPr>
            <a:spLocks noGrp="1"/>
          </p:cNvSpPr>
          <p:nvPr>
            <p:ph sz="quarter" idx="15" hasCustomPrompt="1"/>
          </p:nvPr>
        </p:nvSpPr>
        <p:spPr>
          <a:xfrm>
            <a:off x="838200" y="5847081"/>
            <a:ext cx="3624532" cy="454025"/>
          </a:xfrm>
          <a:prstGeom prst="rect">
            <a:avLst/>
          </a:prstGeom>
        </p:spPr>
        <p:txBody>
          <a:bodyPr/>
          <a:lstStyle>
            <a:lvl1pPr marL="0" indent="0">
              <a:buNone/>
              <a:defRPr sz="1800">
                <a:solidFill>
                  <a:schemeClr val="tx2"/>
                </a:solidFill>
              </a:defRPr>
            </a:lvl1pPr>
          </a:lstStyle>
          <a:p>
            <a:pPr lvl="0"/>
            <a:r>
              <a:rPr lang="en-US" dirty="0"/>
              <a:t>Date</a:t>
            </a:r>
          </a:p>
        </p:txBody>
      </p:sp>
      <p:sp>
        <p:nvSpPr>
          <p:cNvPr id="8" name="Title Placeholder 1">
            <a:extLst>
              <a:ext uri="{FF2B5EF4-FFF2-40B4-BE49-F238E27FC236}">
                <a16:creationId xmlns:a16="http://schemas.microsoft.com/office/drawing/2014/main" id="{2D942A8B-B062-4DB9-BF50-E0A095A595DF}"/>
              </a:ext>
            </a:extLst>
          </p:cNvPr>
          <p:cNvSpPr>
            <a:spLocks noGrp="1"/>
          </p:cNvSpPr>
          <p:nvPr>
            <p:ph type="title"/>
          </p:nvPr>
        </p:nvSpPr>
        <p:spPr>
          <a:xfrm>
            <a:off x="682255" y="2612137"/>
            <a:ext cx="5555512" cy="1428233"/>
          </a:xfrm>
          <a:prstGeom prst="rect">
            <a:avLst/>
          </a:prstGeom>
        </p:spPr>
        <p:txBody>
          <a:bodyPr vert="horz" lIns="91440" tIns="45720" rIns="91440" bIns="45720" rtlCol="0" anchor="ctr">
            <a:normAutofit/>
          </a:bodyPr>
          <a:lstStyle/>
          <a:p>
            <a:r>
              <a:rPr lang="en-US" dirty="0"/>
              <a:t>Click to edit Master title style</a:t>
            </a:r>
          </a:p>
        </p:txBody>
      </p:sp>
      <p:sp>
        <p:nvSpPr>
          <p:cNvPr id="10" name="Content Placeholder 22">
            <a:extLst>
              <a:ext uri="{FF2B5EF4-FFF2-40B4-BE49-F238E27FC236}">
                <a16:creationId xmlns:a16="http://schemas.microsoft.com/office/drawing/2014/main" id="{9EAD2340-DED0-4B29-9C3C-78BA8CA21471}"/>
              </a:ext>
            </a:extLst>
          </p:cNvPr>
          <p:cNvSpPr>
            <a:spLocks noGrp="1"/>
          </p:cNvSpPr>
          <p:nvPr>
            <p:ph sz="quarter" idx="16" hasCustomPrompt="1"/>
          </p:nvPr>
        </p:nvSpPr>
        <p:spPr>
          <a:xfrm>
            <a:off x="682255" y="1986053"/>
            <a:ext cx="3624532" cy="454025"/>
          </a:xfrm>
          <a:prstGeom prst="rect">
            <a:avLst/>
          </a:prstGeom>
        </p:spPr>
        <p:txBody>
          <a:bodyPr/>
          <a:lstStyle>
            <a:lvl1pPr marL="0" indent="0">
              <a:buNone/>
              <a:defRPr sz="1600" cap="all" spc="150" baseline="0">
                <a:solidFill>
                  <a:schemeClr val="bg2"/>
                </a:solidFill>
              </a:defRPr>
            </a:lvl1pPr>
          </a:lstStyle>
          <a:p>
            <a:pPr lvl="0"/>
            <a:r>
              <a:rPr lang="en-US" dirty="0"/>
              <a:t>PRACTICE GROUP</a:t>
            </a:r>
          </a:p>
        </p:txBody>
      </p:sp>
    </p:spTree>
    <p:extLst>
      <p:ext uri="{BB962C8B-B14F-4D97-AF65-F5344CB8AC3E}">
        <p14:creationId xmlns:p14="http://schemas.microsoft.com/office/powerpoint/2010/main" val="28005403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96FF0F-05C1-4828-A11A-012A74988582}"/>
              </a:ext>
            </a:extLst>
          </p:cNvPr>
          <p:cNvSpPr/>
          <p:nvPr userDrawn="1"/>
        </p:nvSpPr>
        <p:spPr>
          <a:xfrm rot="21000000">
            <a:off x="-659406" y="-1085791"/>
            <a:ext cx="13219672" cy="35549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B9CC66B-2325-45B4-9717-ABE087A876A2}"/>
              </a:ext>
            </a:extLst>
          </p:cNvPr>
          <p:cNvSpPr/>
          <p:nvPr userDrawn="1"/>
        </p:nvSpPr>
        <p:spPr>
          <a:xfrm>
            <a:off x="441385" y="388189"/>
            <a:ext cx="11309230" cy="5788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D05176-C77A-4ECC-B6C4-D5420938B91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C737E42-EC14-4852-8B1E-189760FBBDCA}"/>
              </a:ext>
            </a:extLst>
          </p:cNvPr>
          <p:cNvSpPr>
            <a:spLocks noGrp="1"/>
          </p:cNvSpPr>
          <p:nvPr>
            <p:ph idx="1"/>
          </p:nvPr>
        </p:nvSpPr>
        <p:spPr>
          <a:xfrm>
            <a:off x="838200" y="1825625"/>
            <a:ext cx="10515599" cy="40081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9DF0F99-0ABB-416A-99E5-3A773AECF42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321D88-2275-498D-A10D-862ADFC658D6}"/>
              </a:ext>
            </a:extLst>
          </p:cNvPr>
          <p:cNvSpPr>
            <a:spLocks noGrp="1"/>
          </p:cNvSpPr>
          <p:nvPr>
            <p:ph type="sldNum" sz="quarter" idx="12"/>
          </p:nvPr>
        </p:nvSpPr>
        <p:spPr/>
        <p:txBody>
          <a:bodyPr/>
          <a:lstStyle/>
          <a:p>
            <a:fld id="{3487E17C-00F2-43F7-9117-163ACF173A2A}" type="slidenum">
              <a:rPr lang="en-US" smtClean="0"/>
              <a:t>‹#›</a:t>
            </a:fld>
            <a:endParaRPr lang="en-US" dirty="0"/>
          </a:p>
        </p:txBody>
      </p:sp>
    </p:spTree>
    <p:extLst>
      <p:ext uri="{BB962C8B-B14F-4D97-AF65-F5344CB8AC3E}">
        <p14:creationId xmlns:p14="http://schemas.microsoft.com/office/powerpoint/2010/main" val="29318568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96FF0F-05C1-4828-A11A-012A74988582}"/>
              </a:ext>
            </a:extLst>
          </p:cNvPr>
          <p:cNvSpPr/>
          <p:nvPr userDrawn="1"/>
        </p:nvSpPr>
        <p:spPr>
          <a:xfrm rot="21000000">
            <a:off x="-659406" y="-1085791"/>
            <a:ext cx="13219672" cy="35549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B9CC66B-2325-45B4-9717-ABE087A876A2}"/>
              </a:ext>
            </a:extLst>
          </p:cNvPr>
          <p:cNvSpPr/>
          <p:nvPr userDrawn="1"/>
        </p:nvSpPr>
        <p:spPr>
          <a:xfrm>
            <a:off x="441385" y="388189"/>
            <a:ext cx="11309230" cy="5788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D05176-C77A-4ECC-B6C4-D5420938B91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C737E42-EC14-4852-8B1E-189760FBBDCA}"/>
              </a:ext>
            </a:extLst>
          </p:cNvPr>
          <p:cNvSpPr>
            <a:spLocks noGrp="1"/>
          </p:cNvSpPr>
          <p:nvPr>
            <p:ph idx="1"/>
          </p:nvPr>
        </p:nvSpPr>
        <p:spPr>
          <a:xfrm>
            <a:off x="838200" y="1825625"/>
            <a:ext cx="10515599" cy="40081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9DF0F99-0ABB-416A-99E5-3A773AECF42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321D88-2275-498D-A10D-862ADFC658D6}"/>
              </a:ext>
            </a:extLst>
          </p:cNvPr>
          <p:cNvSpPr>
            <a:spLocks noGrp="1"/>
          </p:cNvSpPr>
          <p:nvPr>
            <p:ph type="sldNum" sz="quarter" idx="12"/>
          </p:nvPr>
        </p:nvSpPr>
        <p:spPr/>
        <p:txBody>
          <a:bodyPr/>
          <a:lstStyle/>
          <a:p>
            <a:fld id="{3487E17C-00F2-43F7-9117-163ACF173A2A}" type="slidenum">
              <a:rPr lang="en-US" smtClean="0"/>
              <a:t>‹#›</a:t>
            </a:fld>
            <a:endParaRPr lang="en-US" dirty="0"/>
          </a:p>
        </p:txBody>
      </p:sp>
    </p:spTree>
    <p:extLst>
      <p:ext uri="{BB962C8B-B14F-4D97-AF65-F5344CB8AC3E}">
        <p14:creationId xmlns:p14="http://schemas.microsoft.com/office/powerpoint/2010/main" val="2172602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96FF0F-05C1-4828-A11A-012A74988582}"/>
              </a:ext>
            </a:extLst>
          </p:cNvPr>
          <p:cNvSpPr/>
          <p:nvPr userDrawn="1"/>
        </p:nvSpPr>
        <p:spPr>
          <a:xfrm rot="21000000">
            <a:off x="-659406" y="-1085791"/>
            <a:ext cx="13219672" cy="35549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B9CC66B-2325-45B4-9717-ABE087A876A2}"/>
              </a:ext>
            </a:extLst>
          </p:cNvPr>
          <p:cNvSpPr/>
          <p:nvPr userDrawn="1"/>
        </p:nvSpPr>
        <p:spPr>
          <a:xfrm>
            <a:off x="441385" y="388189"/>
            <a:ext cx="11309230" cy="5788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D05176-C77A-4ECC-B6C4-D5420938B91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C737E42-EC14-4852-8B1E-189760FBBDCA}"/>
              </a:ext>
            </a:extLst>
          </p:cNvPr>
          <p:cNvSpPr>
            <a:spLocks noGrp="1"/>
          </p:cNvSpPr>
          <p:nvPr>
            <p:ph idx="1"/>
          </p:nvPr>
        </p:nvSpPr>
        <p:spPr>
          <a:xfrm>
            <a:off x="838200" y="1825625"/>
            <a:ext cx="10515599" cy="40081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9DF0F99-0ABB-416A-99E5-3A773AECF42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321D88-2275-498D-A10D-862ADFC658D6}"/>
              </a:ext>
            </a:extLst>
          </p:cNvPr>
          <p:cNvSpPr>
            <a:spLocks noGrp="1"/>
          </p:cNvSpPr>
          <p:nvPr>
            <p:ph type="sldNum" sz="quarter" idx="12"/>
          </p:nvPr>
        </p:nvSpPr>
        <p:spPr/>
        <p:txBody>
          <a:bodyPr/>
          <a:lstStyle/>
          <a:p>
            <a:fld id="{3487E17C-00F2-43F7-9117-163ACF173A2A}" type="slidenum">
              <a:rPr lang="en-US" smtClean="0"/>
              <a:t>‹#›</a:t>
            </a:fld>
            <a:endParaRPr lang="en-US" dirty="0"/>
          </a:p>
        </p:txBody>
      </p:sp>
    </p:spTree>
    <p:extLst>
      <p:ext uri="{BB962C8B-B14F-4D97-AF65-F5344CB8AC3E}">
        <p14:creationId xmlns:p14="http://schemas.microsoft.com/office/powerpoint/2010/main" val="4211579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96FF0F-05C1-4828-A11A-012A74988582}"/>
              </a:ext>
            </a:extLst>
          </p:cNvPr>
          <p:cNvSpPr/>
          <p:nvPr userDrawn="1"/>
        </p:nvSpPr>
        <p:spPr>
          <a:xfrm rot="21000000">
            <a:off x="-660285" y="4396648"/>
            <a:ext cx="13335239" cy="35549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3164F0F-C387-4495-9406-A87754FECAA5}"/>
              </a:ext>
            </a:extLst>
          </p:cNvPr>
          <p:cNvSpPr/>
          <p:nvPr userDrawn="1"/>
        </p:nvSpPr>
        <p:spPr>
          <a:xfrm>
            <a:off x="441385" y="388189"/>
            <a:ext cx="11309230" cy="5788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D05176-C77A-4ECC-B6C4-D5420938B91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C737E42-EC14-4852-8B1E-189760FBBDCA}"/>
              </a:ext>
            </a:extLst>
          </p:cNvPr>
          <p:cNvSpPr>
            <a:spLocks noGrp="1"/>
          </p:cNvSpPr>
          <p:nvPr>
            <p:ph idx="1"/>
          </p:nvPr>
        </p:nvSpPr>
        <p:spPr>
          <a:xfrm>
            <a:off x="838200" y="1825625"/>
            <a:ext cx="10515599" cy="40081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9DF0F99-0ABB-416A-99E5-3A773AECF42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321D88-2275-498D-A10D-862ADFC658D6}"/>
              </a:ext>
            </a:extLst>
          </p:cNvPr>
          <p:cNvSpPr>
            <a:spLocks noGrp="1"/>
          </p:cNvSpPr>
          <p:nvPr>
            <p:ph type="sldNum" sz="quarter" idx="12"/>
          </p:nvPr>
        </p:nvSpPr>
        <p:spPr/>
        <p:txBody>
          <a:bodyPr/>
          <a:lstStyle/>
          <a:p>
            <a:fld id="{3487E17C-00F2-43F7-9117-163ACF173A2A}" type="slidenum">
              <a:rPr lang="en-US" smtClean="0"/>
              <a:t>‹#›</a:t>
            </a:fld>
            <a:endParaRPr lang="en-US" dirty="0"/>
          </a:p>
        </p:txBody>
      </p:sp>
      <p:pic>
        <p:nvPicPr>
          <p:cNvPr id="9" name="Picture 8">
            <a:extLst>
              <a:ext uri="{FF2B5EF4-FFF2-40B4-BE49-F238E27FC236}">
                <a16:creationId xmlns:a16="http://schemas.microsoft.com/office/drawing/2014/main" id="{508D4BF6-8F3C-4FD3-A35C-BAE9C86B5B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44281" y="6384538"/>
            <a:ext cx="1822701" cy="253152"/>
          </a:xfrm>
          <a:prstGeom prst="rect">
            <a:avLst/>
          </a:prstGeom>
        </p:spPr>
      </p:pic>
    </p:spTree>
    <p:extLst>
      <p:ext uri="{BB962C8B-B14F-4D97-AF65-F5344CB8AC3E}">
        <p14:creationId xmlns:p14="http://schemas.microsoft.com/office/powerpoint/2010/main" val="10490928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96FF0F-05C1-4828-A11A-012A74988582}"/>
              </a:ext>
            </a:extLst>
          </p:cNvPr>
          <p:cNvSpPr/>
          <p:nvPr userDrawn="1"/>
        </p:nvSpPr>
        <p:spPr>
          <a:xfrm rot="21000000">
            <a:off x="-660285" y="4396648"/>
            <a:ext cx="13335239" cy="35549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B9CC66B-2325-45B4-9717-ABE087A876A2}"/>
              </a:ext>
            </a:extLst>
          </p:cNvPr>
          <p:cNvSpPr/>
          <p:nvPr userDrawn="1"/>
        </p:nvSpPr>
        <p:spPr>
          <a:xfrm>
            <a:off x="441385" y="388189"/>
            <a:ext cx="11309230" cy="5788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D05176-C77A-4ECC-B6C4-D5420938B91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C737E42-EC14-4852-8B1E-189760FBBDCA}"/>
              </a:ext>
            </a:extLst>
          </p:cNvPr>
          <p:cNvSpPr>
            <a:spLocks noGrp="1"/>
          </p:cNvSpPr>
          <p:nvPr>
            <p:ph idx="1"/>
          </p:nvPr>
        </p:nvSpPr>
        <p:spPr>
          <a:xfrm>
            <a:off x="838200" y="1825625"/>
            <a:ext cx="10515599" cy="40081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9DF0F99-0ABB-416A-99E5-3A773AECF42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321D88-2275-498D-A10D-862ADFC658D6}"/>
              </a:ext>
            </a:extLst>
          </p:cNvPr>
          <p:cNvSpPr>
            <a:spLocks noGrp="1"/>
          </p:cNvSpPr>
          <p:nvPr>
            <p:ph type="sldNum" sz="quarter" idx="12"/>
          </p:nvPr>
        </p:nvSpPr>
        <p:spPr/>
        <p:txBody>
          <a:bodyPr/>
          <a:lstStyle/>
          <a:p>
            <a:fld id="{3487E17C-00F2-43F7-9117-163ACF173A2A}" type="slidenum">
              <a:rPr lang="en-US" smtClean="0"/>
              <a:t>‹#›</a:t>
            </a:fld>
            <a:endParaRPr lang="en-US" dirty="0"/>
          </a:p>
        </p:txBody>
      </p:sp>
      <p:pic>
        <p:nvPicPr>
          <p:cNvPr id="9" name="Picture 8">
            <a:extLst>
              <a:ext uri="{FF2B5EF4-FFF2-40B4-BE49-F238E27FC236}">
                <a16:creationId xmlns:a16="http://schemas.microsoft.com/office/drawing/2014/main" id="{508D4BF6-8F3C-4FD3-A35C-BAE9C86B5B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44281" y="6384538"/>
            <a:ext cx="1822701" cy="253152"/>
          </a:xfrm>
          <a:prstGeom prst="rect">
            <a:avLst/>
          </a:prstGeom>
        </p:spPr>
      </p:pic>
    </p:spTree>
    <p:extLst>
      <p:ext uri="{BB962C8B-B14F-4D97-AF65-F5344CB8AC3E}">
        <p14:creationId xmlns:p14="http://schemas.microsoft.com/office/powerpoint/2010/main" val="8655531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96FF0F-05C1-4828-A11A-012A74988582}"/>
              </a:ext>
            </a:extLst>
          </p:cNvPr>
          <p:cNvSpPr/>
          <p:nvPr userDrawn="1"/>
        </p:nvSpPr>
        <p:spPr>
          <a:xfrm rot="21000000">
            <a:off x="-660285" y="4396648"/>
            <a:ext cx="13335239" cy="35549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B9CC66B-2325-45B4-9717-ABE087A876A2}"/>
              </a:ext>
            </a:extLst>
          </p:cNvPr>
          <p:cNvSpPr/>
          <p:nvPr userDrawn="1"/>
        </p:nvSpPr>
        <p:spPr>
          <a:xfrm>
            <a:off x="441385" y="388189"/>
            <a:ext cx="11309230" cy="5788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D05176-C77A-4ECC-B6C4-D5420938B91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C737E42-EC14-4852-8B1E-189760FBBDCA}"/>
              </a:ext>
            </a:extLst>
          </p:cNvPr>
          <p:cNvSpPr>
            <a:spLocks noGrp="1"/>
          </p:cNvSpPr>
          <p:nvPr>
            <p:ph idx="1"/>
          </p:nvPr>
        </p:nvSpPr>
        <p:spPr>
          <a:xfrm>
            <a:off x="838200" y="1825625"/>
            <a:ext cx="10515599" cy="40081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9DF0F99-0ABB-416A-99E5-3A773AECF42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321D88-2275-498D-A10D-862ADFC658D6}"/>
              </a:ext>
            </a:extLst>
          </p:cNvPr>
          <p:cNvSpPr>
            <a:spLocks noGrp="1"/>
          </p:cNvSpPr>
          <p:nvPr>
            <p:ph type="sldNum" sz="quarter" idx="12"/>
          </p:nvPr>
        </p:nvSpPr>
        <p:spPr/>
        <p:txBody>
          <a:bodyPr/>
          <a:lstStyle/>
          <a:p>
            <a:fld id="{3487E17C-00F2-43F7-9117-163ACF173A2A}" type="slidenum">
              <a:rPr lang="en-US" smtClean="0"/>
              <a:t>‹#›</a:t>
            </a:fld>
            <a:endParaRPr lang="en-US" dirty="0"/>
          </a:p>
        </p:txBody>
      </p:sp>
      <p:pic>
        <p:nvPicPr>
          <p:cNvPr id="9" name="Picture 8">
            <a:extLst>
              <a:ext uri="{FF2B5EF4-FFF2-40B4-BE49-F238E27FC236}">
                <a16:creationId xmlns:a16="http://schemas.microsoft.com/office/drawing/2014/main" id="{508D4BF6-8F3C-4FD3-A35C-BAE9C86B5B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44281" y="6384538"/>
            <a:ext cx="1822701" cy="253152"/>
          </a:xfrm>
          <a:prstGeom prst="rect">
            <a:avLst/>
          </a:prstGeom>
        </p:spPr>
      </p:pic>
    </p:spTree>
    <p:extLst>
      <p:ext uri="{BB962C8B-B14F-4D97-AF65-F5344CB8AC3E}">
        <p14:creationId xmlns:p14="http://schemas.microsoft.com/office/powerpoint/2010/main" val="16408926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96FF0F-05C1-4828-A11A-012A74988582}"/>
              </a:ext>
            </a:extLst>
          </p:cNvPr>
          <p:cNvSpPr/>
          <p:nvPr userDrawn="1"/>
        </p:nvSpPr>
        <p:spPr>
          <a:xfrm rot="21000000">
            <a:off x="-660285" y="4396648"/>
            <a:ext cx="13335239" cy="35549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B9CC66B-2325-45B4-9717-ABE087A876A2}"/>
              </a:ext>
            </a:extLst>
          </p:cNvPr>
          <p:cNvSpPr/>
          <p:nvPr userDrawn="1"/>
        </p:nvSpPr>
        <p:spPr>
          <a:xfrm>
            <a:off x="441385" y="388189"/>
            <a:ext cx="11309230" cy="5788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D05176-C77A-4ECC-B6C4-D5420938B91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C737E42-EC14-4852-8B1E-189760FBBDCA}"/>
              </a:ext>
            </a:extLst>
          </p:cNvPr>
          <p:cNvSpPr>
            <a:spLocks noGrp="1"/>
          </p:cNvSpPr>
          <p:nvPr>
            <p:ph idx="1"/>
          </p:nvPr>
        </p:nvSpPr>
        <p:spPr>
          <a:xfrm>
            <a:off x="838200" y="1825625"/>
            <a:ext cx="10515599" cy="40081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9DF0F99-0ABB-416A-99E5-3A773AECF42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321D88-2275-498D-A10D-862ADFC658D6}"/>
              </a:ext>
            </a:extLst>
          </p:cNvPr>
          <p:cNvSpPr>
            <a:spLocks noGrp="1"/>
          </p:cNvSpPr>
          <p:nvPr>
            <p:ph type="sldNum" sz="quarter" idx="12"/>
          </p:nvPr>
        </p:nvSpPr>
        <p:spPr/>
        <p:txBody>
          <a:bodyPr/>
          <a:lstStyle/>
          <a:p>
            <a:fld id="{3487E17C-00F2-43F7-9117-163ACF173A2A}" type="slidenum">
              <a:rPr lang="en-US" smtClean="0"/>
              <a:t>‹#›</a:t>
            </a:fld>
            <a:endParaRPr lang="en-US" dirty="0"/>
          </a:p>
        </p:txBody>
      </p:sp>
      <p:pic>
        <p:nvPicPr>
          <p:cNvPr id="9" name="Picture 8">
            <a:extLst>
              <a:ext uri="{FF2B5EF4-FFF2-40B4-BE49-F238E27FC236}">
                <a16:creationId xmlns:a16="http://schemas.microsoft.com/office/drawing/2014/main" id="{508D4BF6-8F3C-4FD3-A35C-BAE9C86B5B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44281" y="6384538"/>
            <a:ext cx="1822701" cy="253152"/>
          </a:xfrm>
          <a:prstGeom prst="rect">
            <a:avLst/>
          </a:prstGeom>
        </p:spPr>
      </p:pic>
    </p:spTree>
    <p:extLst>
      <p:ext uri="{BB962C8B-B14F-4D97-AF65-F5344CB8AC3E}">
        <p14:creationId xmlns:p14="http://schemas.microsoft.com/office/powerpoint/2010/main" val="39042461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96FF0F-05C1-4828-A11A-012A74988582}"/>
              </a:ext>
            </a:extLst>
          </p:cNvPr>
          <p:cNvSpPr/>
          <p:nvPr userDrawn="1"/>
        </p:nvSpPr>
        <p:spPr>
          <a:xfrm rot="21000000">
            <a:off x="-660285" y="4396648"/>
            <a:ext cx="13335239" cy="35549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B9CC66B-2325-45B4-9717-ABE087A876A2}"/>
              </a:ext>
            </a:extLst>
          </p:cNvPr>
          <p:cNvSpPr/>
          <p:nvPr userDrawn="1"/>
        </p:nvSpPr>
        <p:spPr>
          <a:xfrm>
            <a:off x="441385" y="388189"/>
            <a:ext cx="11309230" cy="5788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D05176-C77A-4ECC-B6C4-D5420938B91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C737E42-EC14-4852-8B1E-189760FBBDCA}"/>
              </a:ext>
            </a:extLst>
          </p:cNvPr>
          <p:cNvSpPr>
            <a:spLocks noGrp="1"/>
          </p:cNvSpPr>
          <p:nvPr>
            <p:ph idx="1"/>
          </p:nvPr>
        </p:nvSpPr>
        <p:spPr>
          <a:xfrm>
            <a:off x="838200" y="1825625"/>
            <a:ext cx="10515599" cy="40081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9DF0F99-0ABB-416A-99E5-3A773AECF42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321D88-2275-498D-A10D-862ADFC658D6}"/>
              </a:ext>
            </a:extLst>
          </p:cNvPr>
          <p:cNvSpPr>
            <a:spLocks noGrp="1"/>
          </p:cNvSpPr>
          <p:nvPr>
            <p:ph type="sldNum" sz="quarter" idx="12"/>
          </p:nvPr>
        </p:nvSpPr>
        <p:spPr/>
        <p:txBody>
          <a:bodyPr/>
          <a:lstStyle/>
          <a:p>
            <a:fld id="{3487E17C-00F2-43F7-9117-163ACF173A2A}" type="slidenum">
              <a:rPr lang="en-US" smtClean="0"/>
              <a:t>‹#›</a:t>
            </a:fld>
            <a:endParaRPr lang="en-US" dirty="0"/>
          </a:p>
        </p:txBody>
      </p:sp>
      <p:pic>
        <p:nvPicPr>
          <p:cNvPr id="9" name="Picture 8">
            <a:extLst>
              <a:ext uri="{FF2B5EF4-FFF2-40B4-BE49-F238E27FC236}">
                <a16:creationId xmlns:a16="http://schemas.microsoft.com/office/drawing/2014/main" id="{508D4BF6-8F3C-4FD3-A35C-BAE9C86B5B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44281" y="6384538"/>
            <a:ext cx="1822701" cy="253152"/>
          </a:xfrm>
          <a:prstGeom prst="rect">
            <a:avLst/>
          </a:prstGeom>
        </p:spPr>
      </p:pic>
    </p:spTree>
    <p:extLst>
      <p:ext uri="{BB962C8B-B14F-4D97-AF65-F5344CB8AC3E}">
        <p14:creationId xmlns:p14="http://schemas.microsoft.com/office/powerpoint/2010/main" val="11974650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96FF0F-05C1-4828-A11A-012A74988582}"/>
              </a:ext>
            </a:extLst>
          </p:cNvPr>
          <p:cNvSpPr/>
          <p:nvPr userDrawn="1"/>
        </p:nvSpPr>
        <p:spPr>
          <a:xfrm rot="21000000">
            <a:off x="-660285" y="4396648"/>
            <a:ext cx="13335239" cy="35549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B9CC66B-2325-45B4-9717-ABE087A876A2}"/>
              </a:ext>
            </a:extLst>
          </p:cNvPr>
          <p:cNvSpPr/>
          <p:nvPr userDrawn="1"/>
        </p:nvSpPr>
        <p:spPr>
          <a:xfrm>
            <a:off x="441385" y="388189"/>
            <a:ext cx="11309230" cy="5788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D05176-C77A-4ECC-B6C4-D5420938B91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C737E42-EC14-4852-8B1E-189760FBBDCA}"/>
              </a:ext>
            </a:extLst>
          </p:cNvPr>
          <p:cNvSpPr>
            <a:spLocks noGrp="1"/>
          </p:cNvSpPr>
          <p:nvPr>
            <p:ph idx="1"/>
          </p:nvPr>
        </p:nvSpPr>
        <p:spPr>
          <a:xfrm>
            <a:off x="838200" y="1825625"/>
            <a:ext cx="10515599" cy="40081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9DF0F99-0ABB-416A-99E5-3A773AECF42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321D88-2275-498D-A10D-862ADFC658D6}"/>
              </a:ext>
            </a:extLst>
          </p:cNvPr>
          <p:cNvSpPr>
            <a:spLocks noGrp="1"/>
          </p:cNvSpPr>
          <p:nvPr>
            <p:ph type="sldNum" sz="quarter" idx="12"/>
          </p:nvPr>
        </p:nvSpPr>
        <p:spPr/>
        <p:txBody>
          <a:bodyPr/>
          <a:lstStyle/>
          <a:p>
            <a:fld id="{3487E17C-00F2-43F7-9117-163ACF173A2A}" type="slidenum">
              <a:rPr lang="en-US" smtClean="0"/>
              <a:t>‹#›</a:t>
            </a:fld>
            <a:endParaRPr lang="en-US" dirty="0"/>
          </a:p>
        </p:txBody>
      </p:sp>
      <p:pic>
        <p:nvPicPr>
          <p:cNvPr id="9" name="Picture 8">
            <a:extLst>
              <a:ext uri="{FF2B5EF4-FFF2-40B4-BE49-F238E27FC236}">
                <a16:creationId xmlns:a16="http://schemas.microsoft.com/office/drawing/2014/main" id="{508D4BF6-8F3C-4FD3-A35C-BAE9C86B5B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44281" y="6384538"/>
            <a:ext cx="1822701" cy="253152"/>
          </a:xfrm>
          <a:prstGeom prst="rect">
            <a:avLst/>
          </a:prstGeom>
        </p:spPr>
      </p:pic>
    </p:spTree>
    <p:extLst>
      <p:ext uri="{BB962C8B-B14F-4D97-AF65-F5344CB8AC3E}">
        <p14:creationId xmlns:p14="http://schemas.microsoft.com/office/powerpoint/2010/main" val="38160878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12EFD-8598-885B-4FB9-716C2450E8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F457D5-6228-7D73-FBF0-C9208BC585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84765D-14D7-17A1-A013-A2897912690E}"/>
              </a:ext>
            </a:extLst>
          </p:cNvPr>
          <p:cNvSpPr>
            <a:spLocks noGrp="1"/>
          </p:cNvSpPr>
          <p:nvPr>
            <p:ph type="dt" sz="half" idx="10"/>
          </p:nvPr>
        </p:nvSpPr>
        <p:spPr/>
        <p:txBody>
          <a:bodyPr/>
          <a:lstStyle/>
          <a:p>
            <a:fld id="{42D78A63-8EC4-4B11-A62C-9EE66919C64D}" type="datetimeFigureOut">
              <a:rPr lang="en-US" smtClean="0"/>
              <a:t>1/18/2026</a:t>
            </a:fld>
            <a:endParaRPr lang="en-US"/>
          </a:p>
        </p:txBody>
      </p:sp>
      <p:sp>
        <p:nvSpPr>
          <p:cNvPr id="5" name="Footer Placeholder 4">
            <a:extLst>
              <a:ext uri="{FF2B5EF4-FFF2-40B4-BE49-F238E27FC236}">
                <a16:creationId xmlns:a16="http://schemas.microsoft.com/office/drawing/2014/main" id="{9FBB7D3B-C7BD-FA45-B7E0-36B41880C8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7250C8-790F-608A-9FC2-7F2D26FADD24}"/>
              </a:ext>
            </a:extLst>
          </p:cNvPr>
          <p:cNvSpPr>
            <a:spLocks noGrp="1"/>
          </p:cNvSpPr>
          <p:nvPr>
            <p:ph type="sldNum" sz="quarter" idx="12"/>
          </p:nvPr>
        </p:nvSpPr>
        <p:spPr/>
        <p:txBody>
          <a:bodyPr/>
          <a:lstStyle/>
          <a:p>
            <a:fld id="{7FF62292-EB65-4C47-AA95-AEEE944495C3}" type="slidenum">
              <a:rPr lang="en-US" smtClean="0"/>
              <a:t>‹#›</a:t>
            </a:fld>
            <a:endParaRPr lang="en-US"/>
          </a:p>
        </p:txBody>
      </p:sp>
    </p:spTree>
    <p:extLst>
      <p:ext uri="{BB962C8B-B14F-4D97-AF65-F5344CB8AC3E}">
        <p14:creationId xmlns:p14="http://schemas.microsoft.com/office/powerpoint/2010/main" val="3319371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E81354B5-A371-48A6-8A29-BDD3443F3A6C}"/>
              </a:ext>
            </a:extLst>
          </p:cNvPr>
          <p:cNvSpPr>
            <a:spLocks noGrp="1"/>
          </p:cNvSpPr>
          <p:nvPr>
            <p:ph type="pic" sz="quarter" idx="13"/>
          </p:nvPr>
        </p:nvSpPr>
        <p:spPr>
          <a:xfrm>
            <a:off x="5946475" y="415325"/>
            <a:ext cx="5837538" cy="5835725"/>
          </a:xfrm>
          <a:custGeom>
            <a:avLst/>
            <a:gdLst>
              <a:gd name="connsiteX0" fmla="*/ 0 w 5837538"/>
              <a:gd name="connsiteY0" fmla="*/ 0 h 5835725"/>
              <a:gd name="connsiteX1" fmla="*/ 5837538 w 5837538"/>
              <a:gd name="connsiteY1" fmla="*/ 0 h 5835725"/>
              <a:gd name="connsiteX2" fmla="*/ 5837538 w 5837538"/>
              <a:gd name="connsiteY2" fmla="*/ 5457558 h 5835725"/>
              <a:gd name="connsiteX3" fmla="*/ 3702588 w 5837538"/>
              <a:gd name="connsiteY3" fmla="*/ 5835725 h 5835725"/>
              <a:gd name="connsiteX4" fmla="*/ 0 w 5837538"/>
              <a:gd name="connsiteY4" fmla="*/ 5835725 h 5835725"/>
              <a:gd name="connsiteX5" fmla="*/ 0 w 5837538"/>
              <a:gd name="connsiteY5" fmla="*/ 4392464 h 5835725"/>
              <a:gd name="connsiteX6" fmla="*/ 879895 w 5837538"/>
              <a:gd name="connsiteY6" fmla="*/ 4392464 h 5835725"/>
              <a:gd name="connsiteX7" fmla="*/ 879895 w 5837538"/>
              <a:gd name="connsiteY7" fmla="*/ 1143181 h 5835725"/>
              <a:gd name="connsiteX8" fmla="*/ 0 w 5837538"/>
              <a:gd name="connsiteY8" fmla="*/ 1143181 h 583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7538" h="5835725">
                <a:moveTo>
                  <a:pt x="0" y="0"/>
                </a:moveTo>
                <a:lnTo>
                  <a:pt x="5837538" y="0"/>
                </a:lnTo>
                <a:lnTo>
                  <a:pt x="5837538" y="5457558"/>
                </a:lnTo>
                <a:lnTo>
                  <a:pt x="3702588" y="5835725"/>
                </a:lnTo>
                <a:lnTo>
                  <a:pt x="0" y="5835725"/>
                </a:lnTo>
                <a:lnTo>
                  <a:pt x="0" y="4392464"/>
                </a:lnTo>
                <a:lnTo>
                  <a:pt x="879895" y="4392464"/>
                </a:lnTo>
                <a:lnTo>
                  <a:pt x="879895" y="1143181"/>
                </a:lnTo>
                <a:lnTo>
                  <a:pt x="0" y="1143181"/>
                </a:lnTo>
                <a:close/>
              </a:path>
            </a:pathLst>
          </a:custGeom>
        </p:spPr>
        <p:txBody>
          <a:bodyPr wrap="square">
            <a:noAutofit/>
          </a:bodyPr>
          <a:lstStyle/>
          <a:p>
            <a:endParaRPr lang="en-US" dirty="0"/>
          </a:p>
        </p:txBody>
      </p:sp>
      <p:sp>
        <p:nvSpPr>
          <p:cNvPr id="15" name="Rectangle 14">
            <a:extLst>
              <a:ext uri="{FF2B5EF4-FFF2-40B4-BE49-F238E27FC236}">
                <a16:creationId xmlns:a16="http://schemas.microsoft.com/office/drawing/2014/main" id="{1E058FAB-D0B1-4164-AE99-CBAFB6B59AA8}"/>
              </a:ext>
            </a:extLst>
          </p:cNvPr>
          <p:cNvSpPr/>
          <p:nvPr userDrawn="1"/>
        </p:nvSpPr>
        <p:spPr>
          <a:xfrm>
            <a:off x="0" y="1558506"/>
            <a:ext cx="6826370" cy="32492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2">
            <a:extLst>
              <a:ext uri="{FF2B5EF4-FFF2-40B4-BE49-F238E27FC236}">
                <a16:creationId xmlns:a16="http://schemas.microsoft.com/office/drawing/2014/main" id="{BDD8D0F4-3CFC-4204-975E-9FBF80FE9593}"/>
              </a:ext>
            </a:extLst>
          </p:cNvPr>
          <p:cNvSpPr>
            <a:spLocks noGrp="1"/>
          </p:cNvSpPr>
          <p:nvPr>
            <p:ph sz="quarter" idx="14" hasCustomPrompt="1"/>
          </p:nvPr>
        </p:nvSpPr>
        <p:spPr>
          <a:xfrm>
            <a:off x="838200" y="5245796"/>
            <a:ext cx="3624532" cy="454025"/>
          </a:xfrm>
          <a:prstGeom prst="rect">
            <a:avLst/>
          </a:prstGeom>
        </p:spPr>
        <p:txBody>
          <a:bodyPr/>
          <a:lstStyle>
            <a:lvl1pPr marL="0" indent="0">
              <a:buNone/>
              <a:defRPr sz="2000">
                <a:solidFill>
                  <a:srgbClr val="000000"/>
                </a:solidFill>
              </a:defRPr>
            </a:lvl1pPr>
          </a:lstStyle>
          <a:p>
            <a:pPr lvl="0"/>
            <a:r>
              <a:rPr lang="en-US" dirty="0"/>
              <a:t>Lawyer Name Here</a:t>
            </a:r>
          </a:p>
        </p:txBody>
      </p:sp>
      <p:sp>
        <p:nvSpPr>
          <p:cNvPr id="25" name="Rectangle 24">
            <a:extLst>
              <a:ext uri="{FF2B5EF4-FFF2-40B4-BE49-F238E27FC236}">
                <a16:creationId xmlns:a16="http://schemas.microsoft.com/office/drawing/2014/main" id="{BD19CC10-68EC-408B-A1A0-1E1C64B54104}"/>
              </a:ext>
            </a:extLst>
          </p:cNvPr>
          <p:cNvSpPr/>
          <p:nvPr userDrawn="1"/>
        </p:nvSpPr>
        <p:spPr>
          <a:xfrm>
            <a:off x="948906" y="5699821"/>
            <a:ext cx="644105" cy="4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22">
            <a:extLst>
              <a:ext uri="{FF2B5EF4-FFF2-40B4-BE49-F238E27FC236}">
                <a16:creationId xmlns:a16="http://schemas.microsoft.com/office/drawing/2014/main" id="{7ED1756F-EE77-4AEC-89C4-0B41EEBBB65C}"/>
              </a:ext>
            </a:extLst>
          </p:cNvPr>
          <p:cNvSpPr>
            <a:spLocks noGrp="1"/>
          </p:cNvSpPr>
          <p:nvPr>
            <p:ph sz="quarter" idx="15" hasCustomPrompt="1"/>
          </p:nvPr>
        </p:nvSpPr>
        <p:spPr>
          <a:xfrm>
            <a:off x="838200" y="5847081"/>
            <a:ext cx="3624532" cy="454025"/>
          </a:xfrm>
          <a:prstGeom prst="rect">
            <a:avLst/>
          </a:prstGeom>
        </p:spPr>
        <p:txBody>
          <a:bodyPr/>
          <a:lstStyle>
            <a:lvl1pPr marL="0" indent="0">
              <a:buNone/>
              <a:defRPr sz="1800">
                <a:solidFill>
                  <a:schemeClr val="tx2"/>
                </a:solidFill>
              </a:defRPr>
            </a:lvl1pPr>
          </a:lstStyle>
          <a:p>
            <a:pPr lvl="0"/>
            <a:r>
              <a:rPr lang="en-US" dirty="0"/>
              <a:t>Date</a:t>
            </a:r>
          </a:p>
        </p:txBody>
      </p:sp>
      <p:sp>
        <p:nvSpPr>
          <p:cNvPr id="8" name="Title Placeholder 1">
            <a:extLst>
              <a:ext uri="{FF2B5EF4-FFF2-40B4-BE49-F238E27FC236}">
                <a16:creationId xmlns:a16="http://schemas.microsoft.com/office/drawing/2014/main" id="{2BD66804-2EF1-4C51-BC86-04A7156C4ED7}"/>
              </a:ext>
            </a:extLst>
          </p:cNvPr>
          <p:cNvSpPr>
            <a:spLocks noGrp="1"/>
          </p:cNvSpPr>
          <p:nvPr>
            <p:ph type="title"/>
          </p:nvPr>
        </p:nvSpPr>
        <p:spPr>
          <a:xfrm>
            <a:off x="682255" y="2612137"/>
            <a:ext cx="5555512" cy="1428233"/>
          </a:xfrm>
          <a:prstGeom prst="rect">
            <a:avLst/>
          </a:prstGeom>
        </p:spPr>
        <p:txBody>
          <a:bodyPr vert="horz" lIns="91440" tIns="45720" rIns="91440" bIns="45720" rtlCol="0" anchor="ctr">
            <a:normAutofit/>
          </a:bodyPr>
          <a:lstStyle/>
          <a:p>
            <a:r>
              <a:rPr lang="en-US" dirty="0"/>
              <a:t>Click to edit Master title style</a:t>
            </a:r>
          </a:p>
        </p:txBody>
      </p:sp>
      <p:sp>
        <p:nvSpPr>
          <p:cNvPr id="10" name="Content Placeholder 22">
            <a:extLst>
              <a:ext uri="{FF2B5EF4-FFF2-40B4-BE49-F238E27FC236}">
                <a16:creationId xmlns:a16="http://schemas.microsoft.com/office/drawing/2014/main" id="{FC718AFB-80BA-4C89-9D30-FD28B8530EED}"/>
              </a:ext>
            </a:extLst>
          </p:cNvPr>
          <p:cNvSpPr>
            <a:spLocks noGrp="1"/>
          </p:cNvSpPr>
          <p:nvPr>
            <p:ph sz="quarter" idx="16" hasCustomPrompt="1"/>
          </p:nvPr>
        </p:nvSpPr>
        <p:spPr>
          <a:xfrm>
            <a:off x="682255" y="1986053"/>
            <a:ext cx="3624532" cy="454025"/>
          </a:xfrm>
          <a:prstGeom prst="rect">
            <a:avLst/>
          </a:prstGeom>
        </p:spPr>
        <p:txBody>
          <a:bodyPr/>
          <a:lstStyle>
            <a:lvl1pPr marL="0" indent="0">
              <a:buNone/>
              <a:defRPr sz="1600" cap="all" spc="150" baseline="0">
                <a:solidFill>
                  <a:schemeClr val="bg2"/>
                </a:solidFill>
              </a:defRPr>
            </a:lvl1pPr>
          </a:lstStyle>
          <a:p>
            <a:pPr lvl="0"/>
            <a:r>
              <a:rPr lang="en-US" dirty="0"/>
              <a:t>Presentation Type</a:t>
            </a:r>
          </a:p>
        </p:txBody>
      </p:sp>
    </p:spTree>
    <p:extLst>
      <p:ext uri="{BB962C8B-B14F-4D97-AF65-F5344CB8AC3E}">
        <p14:creationId xmlns:p14="http://schemas.microsoft.com/office/powerpoint/2010/main" val="2998892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io 01 UPDATE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86DBE9A-37B2-0FD6-AA31-37D5E72A3114}"/>
              </a:ext>
            </a:extLst>
          </p:cNvPr>
          <p:cNvSpPr/>
          <p:nvPr userDrawn="1"/>
        </p:nvSpPr>
        <p:spPr>
          <a:xfrm>
            <a:off x="1" y="2317837"/>
            <a:ext cx="4152900" cy="4540163"/>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1" name="Picture Placeholder 10">
            <a:extLst>
              <a:ext uri="{FF2B5EF4-FFF2-40B4-BE49-F238E27FC236}">
                <a16:creationId xmlns:a16="http://schemas.microsoft.com/office/drawing/2014/main" id="{206857B2-2CD4-4A98-DA97-8F5839F9A795}"/>
              </a:ext>
            </a:extLst>
          </p:cNvPr>
          <p:cNvSpPr>
            <a:spLocks noGrp="1"/>
          </p:cNvSpPr>
          <p:nvPr>
            <p:ph type="pic" sz="quarter" idx="11"/>
          </p:nvPr>
        </p:nvSpPr>
        <p:spPr>
          <a:xfrm>
            <a:off x="685799" y="348454"/>
            <a:ext cx="1828800" cy="1828800"/>
          </a:xfrm>
        </p:spPr>
        <p:txBody>
          <a:bodyPr/>
          <a:lstStyle>
            <a:lvl1pPr marL="0" indent="0">
              <a:buNone/>
              <a:defRPr lang="en-US"/>
            </a:lvl1pPr>
          </a:lstStyle>
          <a:p>
            <a:r>
              <a:rPr lang="en-US"/>
              <a:t>Click icon to add picture</a:t>
            </a:r>
          </a:p>
        </p:txBody>
      </p:sp>
      <p:sp>
        <p:nvSpPr>
          <p:cNvPr id="21" name="TextBox 20">
            <a:extLst>
              <a:ext uri="{FF2B5EF4-FFF2-40B4-BE49-F238E27FC236}">
                <a16:creationId xmlns:a16="http://schemas.microsoft.com/office/drawing/2014/main" id="{68DFEBDF-6839-689C-BE4E-AC843311BAE5}"/>
              </a:ext>
            </a:extLst>
          </p:cNvPr>
          <p:cNvSpPr txBox="1"/>
          <p:nvPr userDrawn="1"/>
        </p:nvSpPr>
        <p:spPr>
          <a:xfrm>
            <a:off x="685800" y="3567499"/>
            <a:ext cx="10668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5" name="Text Placeholder 34">
            <a:extLst>
              <a:ext uri="{FF2B5EF4-FFF2-40B4-BE49-F238E27FC236}">
                <a16:creationId xmlns:a16="http://schemas.microsoft.com/office/drawing/2014/main" id="{8A1C1FC4-6586-0B21-4BAA-FBD8098DBF2C}"/>
              </a:ext>
            </a:extLst>
          </p:cNvPr>
          <p:cNvSpPr>
            <a:spLocks noGrp="1"/>
          </p:cNvSpPr>
          <p:nvPr>
            <p:ph type="body" sz="quarter" idx="18" hasCustomPrompt="1"/>
          </p:nvPr>
        </p:nvSpPr>
        <p:spPr>
          <a:xfrm>
            <a:off x="2756647" y="348455"/>
            <a:ext cx="7129272" cy="276407"/>
          </a:xfrm>
        </p:spPr>
        <p:txBody>
          <a:bodyPr/>
          <a:lstStyle>
            <a:lvl1pPr>
              <a:defRPr sz="3200" b="1">
                <a:solidFill>
                  <a:schemeClr val="tx1"/>
                </a:solidFill>
              </a:defRPr>
            </a:lvl1pPr>
          </a:lstStyle>
          <a:p>
            <a:pPr lvl="0"/>
            <a:r>
              <a:rPr lang="en-US"/>
              <a:t>Click to add name</a:t>
            </a:r>
          </a:p>
        </p:txBody>
      </p:sp>
      <p:sp>
        <p:nvSpPr>
          <p:cNvPr id="37" name="Text Placeholder 36">
            <a:extLst>
              <a:ext uri="{FF2B5EF4-FFF2-40B4-BE49-F238E27FC236}">
                <a16:creationId xmlns:a16="http://schemas.microsoft.com/office/drawing/2014/main" id="{3B59928F-083D-C373-83CD-86D155074662}"/>
              </a:ext>
            </a:extLst>
          </p:cNvPr>
          <p:cNvSpPr>
            <a:spLocks noGrp="1"/>
          </p:cNvSpPr>
          <p:nvPr>
            <p:ph type="body" sz="quarter" idx="19" hasCustomPrompt="1"/>
          </p:nvPr>
        </p:nvSpPr>
        <p:spPr>
          <a:xfrm>
            <a:off x="2756646" y="937441"/>
            <a:ext cx="5076825" cy="150792"/>
          </a:xfrm>
          <a:ln>
            <a:noFill/>
          </a:ln>
        </p:spPr>
        <p:txBody>
          <a:bodyPr/>
          <a:lstStyle>
            <a:lvl1pPr marL="0" marR="0" indent="0" algn="l" defTabSz="914400" rtl="0" eaLnBrk="1" fontAlgn="auto" latinLnBrk="0" hangingPunct="1">
              <a:lnSpc>
                <a:spcPct val="100000"/>
              </a:lnSpc>
              <a:spcBef>
                <a:spcPct val="0"/>
              </a:spcBef>
              <a:spcAft>
                <a:spcPct val="0"/>
              </a:spcAft>
              <a:buClrTx/>
              <a:buSzTx/>
              <a:buFontTx/>
              <a:buNone/>
              <a:defRPr lang="en-US" noProof="0">
                <a:solidFill>
                  <a:srgbClr val="000000"/>
                </a:solidFill>
              </a:defRPr>
            </a:lvl1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1100" b="0" i="0" u="none" strike="noStrike" kern="1200" cap="none" spc="0" normalizeH="0" baseline="0" noProof="0">
                <a:ln>
                  <a:noFill/>
                </a:ln>
                <a:solidFill>
                  <a:srgbClr val="631248"/>
                </a:solidFill>
                <a:effectLst/>
                <a:uLnTx/>
                <a:uFillTx/>
                <a:latin typeface="IBM Plex Sans"/>
                <a:ea typeface="+mn-ea"/>
                <a:cs typeface="+mn-cs"/>
              </a:rPr>
              <a:t>Click to add a Title | Secondary Title</a:t>
            </a:r>
          </a:p>
        </p:txBody>
      </p:sp>
      <p:sp>
        <p:nvSpPr>
          <p:cNvPr id="40" name="Text Placeholder 36">
            <a:extLst>
              <a:ext uri="{FF2B5EF4-FFF2-40B4-BE49-F238E27FC236}">
                <a16:creationId xmlns:a16="http://schemas.microsoft.com/office/drawing/2014/main" id="{50FE9264-5A3F-99E8-1E11-3477B372C182}"/>
              </a:ext>
            </a:extLst>
          </p:cNvPr>
          <p:cNvSpPr>
            <a:spLocks noGrp="1"/>
          </p:cNvSpPr>
          <p:nvPr>
            <p:ph type="body" sz="quarter" idx="22" hasCustomPrompt="1"/>
          </p:nvPr>
        </p:nvSpPr>
        <p:spPr>
          <a:xfrm>
            <a:off x="2756646" y="1810097"/>
            <a:ext cx="3467100" cy="203200"/>
          </a:xfrm>
          <a:ln>
            <a:noFill/>
          </a:ln>
        </p:spPr>
        <p:txBody>
          <a:bodyPr/>
          <a:lstStyle>
            <a:lvl1pPr marL="0" marR="0" indent="0" algn="l" defTabSz="914400" rtl="0" eaLnBrk="1" fontAlgn="auto" latinLnBrk="0" hangingPunct="1">
              <a:lnSpc>
                <a:spcPct val="100000"/>
              </a:lnSpc>
              <a:spcBef>
                <a:spcPct val="0"/>
              </a:spcBef>
              <a:spcAft>
                <a:spcPct val="0"/>
              </a:spcAft>
              <a:buClrTx/>
              <a:buSzTx/>
              <a:buFontTx/>
              <a:buNone/>
              <a:defRPr lang="en-US" noProof="0">
                <a:solidFill>
                  <a:srgbClr val="000000"/>
                </a:solidFill>
              </a:defRPr>
            </a:lvl1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1100" b="0" i="0" u="none" strike="noStrike" kern="1200" cap="none" spc="0" normalizeH="0" baseline="0" noProof="0">
                <a:ln>
                  <a:noFill/>
                </a:ln>
                <a:solidFill>
                  <a:srgbClr val="631248"/>
                </a:solidFill>
                <a:effectLst/>
                <a:uLnTx/>
                <a:uFillTx/>
                <a:latin typeface="IBM Plex Sans"/>
                <a:ea typeface="+mn-ea"/>
                <a:cs typeface="+mn-cs"/>
              </a:rPr>
              <a:t>Click to add an Email Address</a:t>
            </a:r>
          </a:p>
        </p:txBody>
      </p:sp>
      <p:sp>
        <p:nvSpPr>
          <p:cNvPr id="15" name="Text Placeholder 14">
            <a:extLst>
              <a:ext uri="{FF2B5EF4-FFF2-40B4-BE49-F238E27FC236}">
                <a16:creationId xmlns:a16="http://schemas.microsoft.com/office/drawing/2014/main" id="{15A78727-AD87-099B-55EC-A1F59DE4414F}"/>
              </a:ext>
            </a:extLst>
          </p:cNvPr>
          <p:cNvSpPr>
            <a:spLocks noGrp="1"/>
          </p:cNvSpPr>
          <p:nvPr>
            <p:ph type="body" sz="quarter" idx="29" hasCustomPrompt="1"/>
          </p:nvPr>
        </p:nvSpPr>
        <p:spPr>
          <a:xfrm>
            <a:off x="4343400" y="2318014"/>
            <a:ext cx="7129463" cy="3798624"/>
          </a:xfrm>
        </p:spPr>
        <p:txBody>
          <a:bodyPr numCol="2" spcCol="182880"/>
          <a:lstStyle>
            <a:lvl1pPr>
              <a:lnSpc>
                <a:spcPct val="120000"/>
              </a:lnSpc>
              <a:spcAft>
                <a:spcPts val="600"/>
              </a:spcAft>
              <a:defRPr/>
            </a:lvl1pPr>
          </a:lstStyle>
          <a:p>
            <a:pPr lvl="0"/>
            <a:r>
              <a:rPr lang="en-US"/>
              <a:t>Click to edit Text</a:t>
            </a:r>
          </a:p>
        </p:txBody>
      </p:sp>
      <p:sp>
        <p:nvSpPr>
          <p:cNvPr id="2" name="Text Placeholder 36">
            <a:extLst>
              <a:ext uri="{FF2B5EF4-FFF2-40B4-BE49-F238E27FC236}">
                <a16:creationId xmlns:a16="http://schemas.microsoft.com/office/drawing/2014/main" id="{4F0AF5B3-2401-07A5-2E18-06E9EE99E8E5}"/>
              </a:ext>
            </a:extLst>
          </p:cNvPr>
          <p:cNvSpPr>
            <a:spLocks noGrp="1"/>
          </p:cNvSpPr>
          <p:nvPr>
            <p:ph type="body" sz="quarter" idx="30" hasCustomPrompt="1"/>
          </p:nvPr>
        </p:nvSpPr>
        <p:spPr>
          <a:xfrm>
            <a:off x="2756646" y="1596312"/>
            <a:ext cx="3467100" cy="203200"/>
          </a:xfrm>
          <a:ln>
            <a:noFill/>
          </a:ln>
        </p:spPr>
        <p:txBody>
          <a:bodyPr/>
          <a:lstStyle>
            <a:lvl1pPr marL="0" marR="0" indent="0" algn="l" defTabSz="914400" rtl="0" eaLnBrk="1" fontAlgn="auto" latinLnBrk="0" hangingPunct="1">
              <a:lnSpc>
                <a:spcPct val="100000"/>
              </a:lnSpc>
              <a:spcBef>
                <a:spcPct val="0"/>
              </a:spcBef>
              <a:spcAft>
                <a:spcPct val="0"/>
              </a:spcAft>
              <a:buClrTx/>
              <a:buSzTx/>
              <a:buFontTx/>
              <a:buNone/>
              <a:defRPr lang="en-US" noProof="0">
                <a:solidFill>
                  <a:srgbClr val="000000"/>
                </a:solidFill>
              </a:defRPr>
            </a:lvl1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1100" b="0" i="0" u="none" strike="noStrike" kern="1200" cap="none" spc="0" normalizeH="0" baseline="0" noProof="0">
                <a:ln>
                  <a:noFill/>
                </a:ln>
                <a:solidFill>
                  <a:srgbClr val="631248"/>
                </a:solidFill>
                <a:effectLst/>
                <a:uLnTx/>
                <a:uFillTx/>
                <a:latin typeface="IBM Plex Sans"/>
                <a:ea typeface="+mn-ea"/>
                <a:cs typeface="+mn-cs"/>
              </a:rPr>
              <a:t>Click to add an Phone Number</a:t>
            </a:r>
          </a:p>
        </p:txBody>
      </p:sp>
      <p:sp>
        <p:nvSpPr>
          <p:cNvPr id="5" name="Text Placeholder 36">
            <a:extLst>
              <a:ext uri="{FF2B5EF4-FFF2-40B4-BE49-F238E27FC236}">
                <a16:creationId xmlns:a16="http://schemas.microsoft.com/office/drawing/2014/main" id="{F024D3D8-8545-85E4-5F41-7A40878D5704}"/>
              </a:ext>
            </a:extLst>
          </p:cNvPr>
          <p:cNvSpPr>
            <a:spLocks noGrp="1"/>
          </p:cNvSpPr>
          <p:nvPr>
            <p:ph type="body" sz="quarter" idx="31" hasCustomPrompt="1"/>
          </p:nvPr>
        </p:nvSpPr>
        <p:spPr>
          <a:xfrm>
            <a:off x="2756646" y="1094172"/>
            <a:ext cx="5076825" cy="150792"/>
          </a:xfrm>
          <a:ln>
            <a:noFill/>
          </a:ln>
        </p:spPr>
        <p:txBody>
          <a:bodyPr/>
          <a:lstStyle>
            <a:lvl1pPr marL="0" marR="0" indent="0" algn="l" defTabSz="914400" rtl="0" eaLnBrk="1" fontAlgn="auto" latinLnBrk="0" hangingPunct="1">
              <a:lnSpc>
                <a:spcPct val="100000"/>
              </a:lnSpc>
              <a:spcBef>
                <a:spcPct val="0"/>
              </a:spcBef>
              <a:spcAft>
                <a:spcPct val="0"/>
              </a:spcAft>
              <a:buClrTx/>
              <a:buSzTx/>
              <a:buFontTx/>
              <a:buNone/>
              <a:defRPr lang="en-US" noProof="0">
                <a:solidFill>
                  <a:srgbClr val="000000"/>
                </a:solidFill>
              </a:defRPr>
            </a:lvl1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1100" b="0" i="0" u="none" strike="noStrike" kern="1200" cap="none" spc="0" normalizeH="0" baseline="0" noProof="0">
                <a:ln>
                  <a:noFill/>
                </a:ln>
                <a:solidFill>
                  <a:srgbClr val="631248"/>
                </a:solidFill>
                <a:effectLst/>
                <a:uLnTx/>
                <a:uFillTx/>
                <a:latin typeface="IBM Plex Sans"/>
                <a:ea typeface="+mn-ea"/>
                <a:cs typeface="+mn-cs"/>
              </a:rPr>
              <a:t>Click to add Office(s) – separated with |</a:t>
            </a:r>
          </a:p>
        </p:txBody>
      </p:sp>
      <p:sp>
        <p:nvSpPr>
          <p:cNvPr id="17" name="Text Placeholder 36">
            <a:extLst>
              <a:ext uri="{FF2B5EF4-FFF2-40B4-BE49-F238E27FC236}">
                <a16:creationId xmlns:a16="http://schemas.microsoft.com/office/drawing/2014/main" id="{B964325B-6E1E-F723-0883-F1FDFDDF3058}"/>
              </a:ext>
            </a:extLst>
          </p:cNvPr>
          <p:cNvSpPr>
            <a:spLocks noGrp="1"/>
          </p:cNvSpPr>
          <p:nvPr>
            <p:ph type="body" sz="quarter" idx="32" hasCustomPrompt="1"/>
          </p:nvPr>
        </p:nvSpPr>
        <p:spPr>
          <a:xfrm>
            <a:off x="685800" y="2521384"/>
            <a:ext cx="3238500" cy="3595254"/>
          </a:xfrm>
        </p:spPr>
        <p:txBody>
          <a:bodyPr/>
          <a:lstStyle>
            <a:lvl1pPr marL="171450" marR="0" indent="-171450" algn="l" defTabSz="914400" rtl="0" eaLnBrk="1" fontAlgn="auto" latinLnBrk="0" hangingPunct="1">
              <a:lnSpc>
                <a:spcPct val="120000"/>
              </a:lnSpc>
              <a:spcBef>
                <a:spcPct val="0"/>
              </a:spcBef>
              <a:spcAft>
                <a:spcPts val="300"/>
              </a:spcAft>
              <a:buClrTx/>
              <a:buSzTx/>
              <a:buFont typeface="Arial" pitchFamily="34" charset="0"/>
              <a:buChar char="•"/>
              <a:defRPr kumimoji="0" lang="en-US" sz="1050" b="0" i="0" u="none" strike="noStrike" kern="1200" cap="none" spc="0" normalizeH="0" baseline="0" noProof="0">
                <a:ln>
                  <a:noFill/>
                </a:ln>
                <a:solidFill>
                  <a:srgbClr val="000000"/>
                </a:solidFill>
                <a:effectLst/>
                <a:uLnTx/>
                <a:uFillTx/>
                <a:latin typeface="+mn-lt"/>
              </a:defRPr>
            </a:lvl1pPr>
          </a:lstStyle>
          <a:p>
            <a:pPr marL="171450" marR="0" lvl="0" indent="-171450" algn="l" defTabSz="914400" rtl="0" eaLnBrk="1" fontAlgn="auto" latinLnBrk="0" hangingPunct="1">
              <a:lnSpc>
                <a:spcPct val="100000"/>
              </a:lnSpc>
              <a:spcBef>
                <a:spcPct val="0"/>
              </a:spcBef>
              <a:spcAft>
                <a:spcPct val="0"/>
              </a:spcAft>
              <a:buClrTx/>
              <a:buSzTx/>
              <a:defRPr/>
            </a:pPr>
            <a:r>
              <a:rPr kumimoji="0" lang="en-US" sz="1100" b="0" i="0" u="none" strike="noStrike" kern="1200" cap="none" spc="0" normalizeH="0" baseline="0" noProof="0">
                <a:ln>
                  <a:noFill/>
                </a:ln>
                <a:solidFill>
                  <a:srgbClr val="631248"/>
                </a:solidFill>
                <a:effectLst/>
                <a:uLnTx/>
                <a:uFillTx/>
                <a:latin typeface="IBM Plex Sans"/>
                <a:ea typeface="+mn-ea"/>
                <a:cs typeface="+mn-cs"/>
              </a:rPr>
              <a:t>Click to add a Bullet</a:t>
            </a:r>
          </a:p>
        </p:txBody>
      </p:sp>
      <p:sp>
        <p:nvSpPr>
          <p:cNvPr id="4" name="Text Placeholder 36">
            <a:extLst>
              <a:ext uri="{FF2B5EF4-FFF2-40B4-BE49-F238E27FC236}">
                <a16:creationId xmlns:a16="http://schemas.microsoft.com/office/drawing/2014/main" id="{6B7BB332-6723-6DCA-0AA4-A6A6C6A0AAE5}"/>
              </a:ext>
            </a:extLst>
          </p:cNvPr>
          <p:cNvSpPr>
            <a:spLocks noGrp="1"/>
          </p:cNvSpPr>
          <p:nvPr>
            <p:ph type="body" sz="quarter" idx="33" hasCustomPrompt="1"/>
          </p:nvPr>
        </p:nvSpPr>
        <p:spPr>
          <a:xfrm>
            <a:off x="2756646" y="1354588"/>
            <a:ext cx="5076825" cy="150792"/>
          </a:xfrm>
          <a:ln>
            <a:noFill/>
          </a:ln>
        </p:spPr>
        <p:txBody>
          <a:bodyPr/>
          <a:lstStyle>
            <a:lvl1pPr marL="0" marR="0" indent="0" algn="l" defTabSz="914400" rtl="0" eaLnBrk="1" fontAlgn="auto" latinLnBrk="0" hangingPunct="1">
              <a:lnSpc>
                <a:spcPct val="100000"/>
              </a:lnSpc>
              <a:spcBef>
                <a:spcPct val="0"/>
              </a:spcBef>
              <a:spcAft>
                <a:spcPct val="0"/>
              </a:spcAft>
              <a:buClrTx/>
              <a:buSzTx/>
              <a:buFontTx/>
              <a:buNone/>
              <a:defRPr lang="en-US" noProof="0">
                <a:solidFill>
                  <a:srgbClr val="000000"/>
                </a:solidFill>
              </a:defRPr>
            </a:lvl1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1100" b="0" i="0" u="none" strike="noStrike" kern="1200" cap="none" spc="0" normalizeH="0" baseline="0" noProof="0">
                <a:ln>
                  <a:noFill/>
                </a:ln>
                <a:solidFill>
                  <a:srgbClr val="631248"/>
                </a:solidFill>
                <a:effectLst/>
                <a:uLnTx/>
                <a:uFillTx/>
                <a:latin typeface="IBM Plex Sans"/>
                <a:ea typeface="+mn-ea"/>
                <a:cs typeface="+mn-cs"/>
              </a:rPr>
              <a:t>Click to add Primary section/Practice(s) – separated with |</a:t>
            </a:r>
          </a:p>
        </p:txBody>
      </p:sp>
    </p:spTree>
    <p:extLst>
      <p:ext uri="{BB962C8B-B14F-4D97-AF65-F5344CB8AC3E}">
        <p14:creationId xmlns:p14="http://schemas.microsoft.com/office/powerpoint/2010/main" val="307479347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E81354B5-A371-48A6-8A29-BDD3443F3A6C}"/>
              </a:ext>
            </a:extLst>
          </p:cNvPr>
          <p:cNvSpPr>
            <a:spLocks noGrp="1"/>
          </p:cNvSpPr>
          <p:nvPr>
            <p:ph type="pic" sz="quarter" idx="13"/>
          </p:nvPr>
        </p:nvSpPr>
        <p:spPr>
          <a:xfrm>
            <a:off x="5946475" y="415325"/>
            <a:ext cx="5837538" cy="5835725"/>
          </a:xfrm>
          <a:custGeom>
            <a:avLst/>
            <a:gdLst>
              <a:gd name="connsiteX0" fmla="*/ 0 w 5837538"/>
              <a:gd name="connsiteY0" fmla="*/ 0 h 5835725"/>
              <a:gd name="connsiteX1" fmla="*/ 5837538 w 5837538"/>
              <a:gd name="connsiteY1" fmla="*/ 0 h 5835725"/>
              <a:gd name="connsiteX2" fmla="*/ 5837538 w 5837538"/>
              <a:gd name="connsiteY2" fmla="*/ 5457558 h 5835725"/>
              <a:gd name="connsiteX3" fmla="*/ 3702588 w 5837538"/>
              <a:gd name="connsiteY3" fmla="*/ 5835725 h 5835725"/>
              <a:gd name="connsiteX4" fmla="*/ 0 w 5837538"/>
              <a:gd name="connsiteY4" fmla="*/ 5835725 h 5835725"/>
              <a:gd name="connsiteX5" fmla="*/ 0 w 5837538"/>
              <a:gd name="connsiteY5" fmla="*/ 4392464 h 5835725"/>
              <a:gd name="connsiteX6" fmla="*/ 879895 w 5837538"/>
              <a:gd name="connsiteY6" fmla="*/ 4392464 h 5835725"/>
              <a:gd name="connsiteX7" fmla="*/ 879895 w 5837538"/>
              <a:gd name="connsiteY7" fmla="*/ 1143181 h 5835725"/>
              <a:gd name="connsiteX8" fmla="*/ 0 w 5837538"/>
              <a:gd name="connsiteY8" fmla="*/ 1143181 h 583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7538" h="5835725">
                <a:moveTo>
                  <a:pt x="0" y="0"/>
                </a:moveTo>
                <a:lnTo>
                  <a:pt x="5837538" y="0"/>
                </a:lnTo>
                <a:lnTo>
                  <a:pt x="5837538" y="5457558"/>
                </a:lnTo>
                <a:lnTo>
                  <a:pt x="3702588" y="5835725"/>
                </a:lnTo>
                <a:lnTo>
                  <a:pt x="0" y="5835725"/>
                </a:lnTo>
                <a:lnTo>
                  <a:pt x="0" y="4392464"/>
                </a:lnTo>
                <a:lnTo>
                  <a:pt x="879895" y="4392464"/>
                </a:lnTo>
                <a:lnTo>
                  <a:pt x="879895" y="1143181"/>
                </a:lnTo>
                <a:lnTo>
                  <a:pt x="0" y="1143181"/>
                </a:lnTo>
                <a:close/>
              </a:path>
            </a:pathLst>
          </a:custGeom>
        </p:spPr>
        <p:txBody>
          <a:bodyPr wrap="square">
            <a:noAutofit/>
          </a:bodyPr>
          <a:lstStyle/>
          <a:p>
            <a:endParaRPr lang="en-US" dirty="0"/>
          </a:p>
        </p:txBody>
      </p:sp>
      <p:sp>
        <p:nvSpPr>
          <p:cNvPr id="15" name="Rectangle 14">
            <a:extLst>
              <a:ext uri="{FF2B5EF4-FFF2-40B4-BE49-F238E27FC236}">
                <a16:creationId xmlns:a16="http://schemas.microsoft.com/office/drawing/2014/main" id="{1E058FAB-D0B1-4164-AE99-CBAFB6B59AA8}"/>
              </a:ext>
            </a:extLst>
          </p:cNvPr>
          <p:cNvSpPr/>
          <p:nvPr userDrawn="1"/>
        </p:nvSpPr>
        <p:spPr>
          <a:xfrm>
            <a:off x="0" y="1558506"/>
            <a:ext cx="6826370" cy="32492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2">
            <a:extLst>
              <a:ext uri="{FF2B5EF4-FFF2-40B4-BE49-F238E27FC236}">
                <a16:creationId xmlns:a16="http://schemas.microsoft.com/office/drawing/2014/main" id="{BDD8D0F4-3CFC-4204-975E-9FBF80FE9593}"/>
              </a:ext>
            </a:extLst>
          </p:cNvPr>
          <p:cNvSpPr>
            <a:spLocks noGrp="1"/>
          </p:cNvSpPr>
          <p:nvPr>
            <p:ph sz="quarter" idx="14" hasCustomPrompt="1"/>
          </p:nvPr>
        </p:nvSpPr>
        <p:spPr>
          <a:xfrm>
            <a:off x="838200" y="5245796"/>
            <a:ext cx="3624532" cy="454025"/>
          </a:xfrm>
          <a:prstGeom prst="rect">
            <a:avLst/>
          </a:prstGeom>
        </p:spPr>
        <p:txBody>
          <a:bodyPr/>
          <a:lstStyle>
            <a:lvl1pPr marL="0" indent="0">
              <a:buNone/>
              <a:defRPr sz="2000">
                <a:solidFill>
                  <a:srgbClr val="000000"/>
                </a:solidFill>
              </a:defRPr>
            </a:lvl1pPr>
          </a:lstStyle>
          <a:p>
            <a:pPr lvl="0"/>
            <a:r>
              <a:rPr lang="en-US" dirty="0"/>
              <a:t>Lawyer Name Here</a:t>
            </a:r>
          </a:p>
        </p:txBody>
      </p:sp>
      <p:sp>
        <p:nvSpPr>
          <p:cNvPr id="25" name="Rectangle 24">
            <a:extLst>
              <a:ext uri="{FF2B5EF4-FFF2-40B4-BE49-F238E27FC236}">
                <a16:creationId xmlns:a16="http://schemas.microsoft.com/office/drawing/2014/main" id="{BD19CC10-68EC-408B-A1A0-1E1C64B54104}"/>
              </a:ext>
            </a:extLst>
          </p:cNvPr>
          <p:cNvSpPr/>
          <p:nvPr userDrawn="1"/>
        </p:nvSpPr>
        <p:spPr>
          <a:xfrm>
            <a:off x="948906" y="5699821"/>
            <a:ext cx="644105" cy="4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22">
            <a:extLst>
              <a:ext uri="{FF2B5EF4-FFF2-40B4-BE49-F238E27FC236}">
                <a16:creationId xmlns:a16="http://schemas.microsoft.com/office/drawing/2014/main" id="{7ED1756F-EE77-4AEC-89C4-0B41EEBBB65C}"/>
              </a:ext>
            </a:extLst>
          </p:cNvPr>
          <p:cNvSpPr>
            <a:spLocks noGrp="1"/>
          </p:cNvSpPr>
          <p:nvPr>
            <p:ph sz="quarter" idx="15" hasCustomPrompt="1"/>
          </p:nvPr>
        </p:nvSpPr>
        <p:spPr>
          <a:xfrm>
            <a:off x="838200" y="5847081"/>
            <a:ext cx="3624532" cy="454025"/>
          </a:xfrm>
          <a:prstGeom prst="rect">
            <a:avLst/>
          </a:prstGeom>
        </p:spPr>
        <p:txBody>
          <a:bodyPr/>
          <a:lstStyle>
            <a:lvl1pPr marL="0" indent="0">
              <a:buNone/>
              <a:defRPr sz="1800">
                <a:solidFill>
                  <a:schemeClr val="tx2"/>
                </a:solidFill>
              </a:defRPr>
            </a:lvl1pPr>
          </a:lstStyle>
          <a:p>
            <a:pPr lvl="0"/>
            <a:r>
              <a:rPr lang="en-US" dirty="0"/>
              <a:t>Date</a:t>
            </a:r>
          </a:p>
        </p:txBody>
      </p:sp>
      <p:sp>
        <p:nvSpPr>
          <p:cNvPr id="8" name="Title Placeholder 1">
            <a:extLst>
              <a:ext uri="{FF2B5EF4-FFF2-40B4-BE49-F238E27FC236}">
                <a16:creationId xmlns:a16="http://schemas.microsoft.com/office/drawing/2014/main" id="{CFF92DEE-0E0B-4AAD-842E-589F6964A762}"/>
              </a:ext>
            </a:extLst>
          </p:cNvPr>
          <p:cNvSpPr>
            <a:spLocks noGrp="1"/>
          </p:cNvSpPr>
          <p:nvPr>
            <p:ph type="title"/>
          </p:nvPr>
        </p:nvSpPr>
        <p:spPr>
          <a:xfrm>
            <a:off x="682255" y="2612137"/>
            <a:ext cx="5555512" cy="1428233"/>
          </a:xfrm>
          <a:prstGeom prst="rect">
            <a:avLst/>
          </a:prstGeom>
        </p:spPr>
        <p:txBody>
          <a:bodyPr vert="horz" lIns="91440" tIns="45720" rIns="91440" bIns="45720" rtlCol="0" anchor="ctr">
            <a:normAutofit/>
          </a:bodyPr>
          <a:lstStyle/>
          <a:p>
            <a:r>
              <a:rPr lang="en-US" dirty="0"/>
              <a:t>Click to edit Master title style</a:t>
            </a:r>
          </a:p>
        </p:txBody>
      </p:sp>
      <p:sp>
        <p:nvSpPr>
          <p:cNvPr id="10" name="Content Placeholder 22">
            <a:extLst>
              <a:ext uri="{FF2B5EF4-FFF2-40B4-BE49-F238E27FC236}">
                <a16:creationId xmlns:a16="http://schemas.microsoft.com/office/drawing/2014/main" id="{BE66B825-89FD-42BE-9763-D62D00787C00}"/>
              </a:ext>
            </a:extLst>
          </p:cNvPr>
          <p:cNvSpPr>
            <a:spLocks noGrp="1"/>
          </p:cNvSpPr>
          <p:nvPr>
            <p:ph sz="quarter" idx="16" hasCustomPrompt="1"/>
          </p:nvPr>
        </p:nvSpPr>
        <p:spPr>
          <a:xfrm>
            <a:off x="682255" y="1986053"/>
            <a:ext cx="3624532" cy="454025"/>
          </a:xfrm>
          <a:prstGeom prst="rect">
            <a:avLst/>
          </a:prstGeom>
        </p:spPr>
        <p:txBody>
          <a:bodyPr/>
          <a:lstStyle>
            <a:lvl1pPr marL="0" indent="0">
              <a:buNone/>
              <a:defRPr sz="1600" cap="all" spc="150" baseline="0">
                <a:solidFill>
                  <a:schemeClr val="bg2"/>
                </a:solidFill>
              </a:defRPr>
            </a:lvl1pPr>
          </a:lstStyle>
          <a:p>
            <a:pPr lvl="0"/>
            <a:r>
              <a:rPr lang="en-US" dirty="0"/>
              <a:t>PRACTICE GROUP</a:t>
            </a:r>
          </a:p>
        </p:txBody>
      </p:sp>
    </p:spTree>
    <p:extLst>
      <p:ext uri="{BB962C8B-B14F-4D97-AF65-F5344CB8AC3E}">
        <p14:creationId xmlns:p14="http://schemas.microsoft.com/office/powerpoint/2010/main" val="560438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E81354B5-A371-48A6-8A29-BDD3443F3A6C}"/>
              </a:ext>
            </a:extLst>
          </p:cNvPr>
          <p:cNvSpPr>
            <a:spLocks noGrp="1"/>
          </p:cNvSpPr>
          <p:nvPr>
            <p:ph type="pic" sz="quarter" idx="13"/>
          </p:nvPr>
        </p:nvSpPr>
        <p:spPr>
          <a:xfrm>
            <a:off x="5946475" y="415325"/>
            <a:ext cx="5837538" cy="5835725"/>
          </a:xfrm>
          <a:custGeom>
            <a:avLst/>
            <a:gdLst>
              <a:gd name="connsiteX0" fmla="*/ 0 w 5837538"/>
              <a:gd name="connsiteY0" fmla="*/ 0 h 5835725"/>
              <a:gd name="connsiteX1" fmla="*/ 5837538 w 5837538"/>
              <a:gd name="connsiteY1" fmla="*/ 0 h 5835725"/>
              <a:gd name="connsiteX2" fmla="*/ 5837538 w 5837538"/>
              <a:gd name="connsiteY2" fmla="*/ 5457558 h 5835725"/>
              <a:gd name="connsiteX3" fmla="*/ 3702588 w 5837538"/>
              <a:gd name="connsiteY3" fmla="*/ 5835725 h 5835725"/>
              <a:gd name="connsiteX4" fmla="*/ 0 w 5837538"/>
              <a:gd name="connsiteY4" fmla="*/ 5835725 h 5835725"/>
              <a:gd name="connsiteX5" fmla="*/ 0 w 5837538"/>
              <a:gd name="connsiteY5" fmla="*/ 4392464 h 5835725"/>
              <a:gd name="connsiteX6" fmla="*/ 879895 w 5837538"/>
              <a:gd name="connsiteY6" fmla="*/ 4392464 h 5835725"/>
              <a:gd name="connsiteX7" fmla="*/ 879895 w 5837538"/>
              <a:gd name="connsiteY7" fmla="*/ 1143181 h 5835725"/>
              <a:gd name="connsiteX8" fmla="*/ 0 w 5837538"/>
              <a:gd name="connsiteY8" fmla="*/ 1143181 h 583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7538" h="5835725">
                <a:moveTo>
                  <a:pt x="0" y="0"/>
                </a:moveTo>
                <a:lnTo>
                  <a:pt x="5837538" y="0"/>
                </a:lnTo>
                <a:lnTo>
                  <a:pt x="5837538" y="5457558"/>
                </a:lnTo>
                <a:lnTo>
                  <a:pt x="3702588" y="5835725"/>
                </a:lnTo>
                <a:lnTo>
                  <a:pt x="0" y="5835725"/>
                </a:lnTo>
                <a:lnTo>
                  <a:pt x="0" y="4392464"/>
                </a:lnTo>
                <a:lnTo>
                  <a:pt x="879895" y="4392464"/>
                </a:lnTo>
                <a:lnTo>
                  <a:pt x="879895" y="1143181"/>
                </a:lnTo>
                <a:lnTo>
                  <a:pt x="0" y="1143181"/>
                </a:lnTo>
                <a:close/>
              </a:path>
            </a:pathLst>
          </a:custGeom>
        </p:spPr>
        <p:txBody>
          <a:bodyPr wrap="square">
            <a:noAutofit/>
          </a:bodyPr>
          <a:lstStyle/>
          <a:p>
            <a:endParaRPr lang="en-US" dirty="0"/>
          </a:p>
        </p:txBody>
      </p:sp>
      <p:sp>
        <p:nvSpPr>
          <p:cNvPr id="15" name="Rectangle 14">
            <a:extLst>
              <a:ext uri="{FF2B5EF4-FFF2-40B4-BE49-F238E27FC236}">
                <a16:creationId xmlns:a16="http://schemas.microsoft.com/office/drawing/2014/main" id="{1E058FAB-D0B1-4164-AE99-CBAFB6B59AA8}"/>
              </a:ext>
            </a:extLst>
          </p:cNvPr>
          <p:cNvSpPr/>
          <p:nvPr userDrawn="1"/>
        </p:nvSpPr>
        <p:spPr>
          <a:xfrm>
            <a:off x="0" y="1558506"/>
            <a:ext cx="6826370" cy="32492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2">
            <a:extLst>
              <a:ext uri="{FF2B5EF4-FFF2-40B4-BE49-F238E27FC236}">
                <a16:creationId xmlns:a16="http://schemas.microsoft.com/office/drawing/2014/main" id="{BDD8D0F4-3CFC-4204-975E-9FBF80FE9593}"/>
              </a:ext>
            </a:extLst>
          </p:cNvPr>
          <p:cNvSpPr>
            <a:spLocks noGrp="1"/>
          </p:cNvSpPr>
          <p:nvPr>
            <p:ph sz="quarter" idx="14" hasCustomPrompt="1"/>
          </p:nvPr>
        </p:nvSpPr>
        <p:spPr>
          <a:xfrm>
            <a:off x="838200" y="5245796"/>
            <a:ext cx="3624532" cy="454025"/>
          </a:xfrm>
          <a:prstGeom prst="rect">
            <a:avLst/>
          </a:prstGeom>
        </p:spPr>
        <p:txBody>
          <a:bodyPr/>
          <a:lstStyle>
            <a:lvl1pPr marL="0" indent="0">
              <a:buNone/>
              <a:defRPr sz="2000">
                <a:solidFill>
                  <a:srgbClr val="000000"/>
                </a:solidFill>
              </a:defRPr>
            </a:lvl1pPr>
          </a:lstStyle>
          <a:p>
            <a:pPr lvl="0"/>
            <a:r>
              <a:rPr lang="en-US" dirty="0"/>
              <a:t>Lawyer Name Here</a:t>
            </a:r>
          </a:p>
        </p:txBody>
      </p:sp>
      <p:sp>
        <p:nvSpPr>
          <p:cNvPr id="25" name="Rectangle 24">
            <a:extLst>
              <a:ext uri="{FF2B5EF4-FFF2-40B4-BE49-F238E27FC236}">
                <a16:creationId xmlns:a16="http://schemas.microsoft.com/office/drawing/2014/main" id="{BD19CC10-68EC-408B-A1A0-1E1C64B54104}"/>
              </a:ext>
            </a:extLst>
          </p:cNvPr>
          <p:cNvSpPr/>
          <p:nvPr userDrawn="1"/>
        </p:nvSpPr>
        <p:spPr>
          <a:xfrm>
            <a:off x="948906" y="5699821"/>
            <a:ext cx="644105" cy="4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22">
            <a:extLst>
              <a:ext uri="{FF2B5EF4-FFF2-40B4-BE49-F238E27FC236}">
                <a16:creationId xmlns:a16="http://schemas.microsoft.com/office/drawing/2014/main" id="{7ED1756F-EE77-4AEC-89C4-0B41EEBBB65C}"/>
              </a:ext>
            </a:extLst>
          </p:cNvPr>
          <p:cNvSpPr>
            <a:spLocks noGrp="1"/>
          </p:cNvSpPr>
          <p:nvPr>
            <p:ph sz="quarter" idx="15" hasCustomPrompt="1"/>
          </p:nvPr>
        </p:nvSpPr>
        <p:spPr>
          <a:xfrm>
            <a:off x="838200" y="5847081"/>
            <a:ext cx="3624532" cy="454025"/>
          </a:xfrm>
          <a:prstGeom prst="rect">
            <a:avLst/>
          </a:prstGeom>
        </p:spPr>
        <p:txBody>
          <a:bodyPr/>
          <a:lstStyle>
            <a:lvl1pPr marL="0" indent="0">
              <a:buNone/>
              <a:defRPr sz="1800">
                <a:solidFill>
                  <a:schemeClr val="tx2"/>
                </a:solidFill>
              </a:defRPr>
            </a:lvl1pPr>
          </a:lstStyle>
          <a:p>
            <a:pPr lvl="0"/>
            <a:r>
              <a:rPr lang="en-US" dirty="0"/>
              <a:t>Date</a:t>
            </a:r>
          </a:p>
        </p:txBody>
      </p:sp>
      <p:sp>
        <p:nvSpPr>
          <p:cNvPr id="8" name="Title Placeholder 1">
            <a:extLst>
              <a:ext uri="{FF2B5EF4-FFF2-40B4-BE49-F238E27FC236}">
                <a16:creationId xmlns:a16="http://schemas.microsoft.com/office/drawing/2014/main" id="{CFF92DEE-0E0B-4AAD-842E-589F6964A762}"/>
              </a:ext>
            </a:extLst>
          </p:cNvPr>
          <p:cNvSpPr>
            <a:spLocks noGrp="1"/>
          </p:cNvSpPr>
          <p:nvPr>
            <p:ph type="title"/>
          </p:nvPr>
        </p:nvSpPr>
        <p:spPr>
          <a:xfrm>
            <a:off x="682255" y="2612137"/>
            <a:ext cx="5555512" cy="1428233"/>
          </a:xfrm>
          <a:prstGeom prst="rect">
            <a:avLst/>
          </a:prstGeom>
        </p:spPr>
        <p:txBody>
          <a:bodyPr vert="horz" lIns="91440" tIns="45720" rIns="91440" bIns="45720" rtlCol="0" anchor="ctr">
            <a:normAutofit/>
          </a:bodyPr>
          <a:lstStyle/>
          <a:p>
            <a:r>
              <a:rPr lang="en-US" dirty="0"/>
              <a:t>Click to edit Master title style</a:t>
            </a:r>
          </a:p>
        </p:txBody>
      </p:sp>
      <p:sp>
        <p:nvSpPr>
          <p:cNvPr id="10" name="Content Placeholder 22">
            <a:extLst>
              <a:ext uri="{FF2B5EF4-FFF2-40B4-BE49-F238E27FC236}">
                <a16:creationId xmlns:a16="http://schemas.microsoft.com/office/drawing/2014/main" id="{ED897F1C-E910-4106-A69D-9733F140B326}"/>
              </a:ext>
            </a:extLst>
          </p:cNvPr>
          <p:cNvSpPr>
            <a:spLocks noGrp="1"/>
          </p:cNvSpPr>
          <p:nvPr>
            <p:ph sz="quarter" idx="16" hasCustomPrompt="1"/>
          </p:nvPr>
        </p:nvSpPr>
        <p:spPr>
          <a:xfrm>
            <a:off x="682255" y="1986053"/>
            <a:ext cx="3624532" cy="454025"/>
          </a:xfrm>
          <a:prstGeom prst="rect">
            <a:avLst/>
          </a:prstGeom>
        </p:spPr>
        <p:txBody>
          <a:bodyPr/>
          <a:lstStyle>
            <a:lvl1pPr marL="0" indent="0">
              <a:buNone/>
              <a:defRPr sz="1600" cap="all" spc="150" baseline="0">
                <a:solidFill>
                  <a:schemeClr val="bg2"/>
                </a:solidFill>
              </a:defRPr>
            </a:lvl1pPr>
          </a:lstStyle>
          <a:p>
            <a:pPr lvl="0"/>
            <a:r>
              <a:rPr lang="en-US" dirty="0"/>
              <a:t>PRACTICE GROUP</a:t>
            </a:r>
          </a:p>
        </p:txBody>
      </p:sp>
    </p:spTree>
    <p:extLst>
      <p:ext uri="{BB962C8B-B14F-4D97-AF65-F5344CB8AC3E}">
        <p14:creationId xmlns:p14="http://schemas.microsoft.com/office/powerpoint/2010/main" val="2854081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E81354B5-A371-48A6-8A29-BDD3443F3A6C}"/>
              </a:ext>
            </a:extLst>
          </p:cNvPr>
          <p:cNvSpPr>
            <a:spLocks noGrp="1"/>
          </p:cNvSpPr>
          <p:nvPr>
            <p:ph type="pic" sz="quarter" idx="13"/>
          </p:nvPr>
        </p:nvSpPr>
        <p:spPr>
          <a:xfrm>
            <a:off x="5946475" y="415325"/>
            <a:ext cx="5837538" cy="5835725"/>
          </a:xfrm>
          <a:custGeom>
            <a:avLst/>
            <a:gdLst>
              <a:gd name="connsiteX0" fmla="*/ 0 w 5837538"/>
              <a:gd name="connsiteY0" fmla="*/ 0 h 5835725"/>
              <a:gd name="connsiteX1" fmla="*/ 5837538 w 5837538"/>
              <a:gd name="connsiteY1" fmla="*/ 0 h 5835725"/>
              <a:gd name="connsiteX2" fmla="*/ 5837538 w 5837538"/>
              <a:gd name="connsiteY2" fmla="*/ 5457558 h 5835725"/>
              <a:gd name="connsiteX3" fmla="*/ 3702588 w 5837538"/>
              <a:gd name="connsiteY3" fmla="*/ 5835725 h 5835725"/>
              <a:gd name="connsiteX4" fmla="*/ 0 w 5837538"/>
              <a:gd name="connsiteY4" fmla="*/ 5835725 h 5835725"/>
              <a:gd name="connsiteX5" fmla="*/ 0 w 5837538"/>
              <a:gd name="connsiteY5" fmla="*/ 4392464 h 5835725"/>
              <a:gd name="connsiteX6" fmla="*/ 879895 w 5837538"/>
              <a:gd name="connsiteY6" fmla="*/ 4392464 h 5835725"/>
              <a:gd name="connsiteX7" fmla="*/ 879895 w 5837538"/>
              <a:gd name="connsiteY7" fmla="*/ 1143181 h 5835725"/>
              <a:gd name="connsiteX8" fmla="*/ 0 w 5837538"/>
              <a:gd name="connsiteY8" fmla="*/ 1143181 h 583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7538" h="5835725">
                <a:moveTo>
                  <a:pt x="0" y="0"/>
                </a:moveTo>
                <a:lnTo>
                  <a:pt x="5837538" y="0"/>
                </a:lnTo>
                <a:lnTo>
                  <a:pt x="5837538" y="5457558"/>
                </a:lnTo>
                <a:lnTo>
                  <a:pt x="3702588" y="5835725"/>
                </a:lnTo>
                <a:lnTo>
                  <a:pt x="0" y="5835725"/>
                </a:lnTo>
                <a:lnTo>
                  <a:pt x="0" y="4392464"/>
                </a:lnTo>
                <a:lnTo>
                  <a:pt x="879895" y="4392464"/>
                </a:lnTo>
                <a:lnTo>
                  <a:pt x="879895" y="1143181"/>
                </a:lnTo>
                <a:lnTo>
                  <a:pt x="0" y="1143181"/>
                </a:lnTo>
                <a:close/>
              </a:path>
            </a:pathLst>
          </a:custGeom>
        </p:spPr>
        <p:txBody>
          <a:bodyPr wrap="square">
            <a:noAutofit/>
          </a:bodyPr>
          <a:lstStyle/>
          <a:p>
            <a:endParaRPr lang="en-US" dirty="0"/>
          </a:p>
        </p:txBody>
      </p:sp>
      <p:sp>
        <p:nvSpPr>
          <p:cNvPr id="15" name="Rectangle 14">
            <a:extLst>
              <a:ext uri="{FF2B5EF4-FFF2-40B4-BE49-F238E27FC236}">
                <a16:creationId xmlns:a16="http://schemas.microsoft.com/office/drawing/2014/main" id="{1E058FAB-D0B1-4164-AE99-CBAFB6B59AA8}"/>
              </a:ext>
            </a:extLst>
          </p:cNvPr>
          <p:cNvSpPr/>
          <p:nvPr userDrawn="1"/>
        </p:nvSpPr>
        <p:spPr>
          <a:xfrm>
            <a:off x="0" y="1558506"/>
            <a:ext cx="6826370" cy="324928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2">
            <a:extLst>
              <a:ext uri="{FF2B5EF4-FFF2-40B4-BE49-F238E27FC236}">
                <a16:creationId xmlns:a16="http://schemas.microsoft.com/office/drawing/2014/main" id="{BDD8D0F4-3CFC-4204-975E-9FBF80FE9593}"/>
              </a:ext>
            </a:extLst>
          </p:cNvPr>
          <p:cNvSpPr>
            <a:spLocks noGrp="1"/>
          </p:cNvSpPr>
          <p:nvPr>
            <p:ph sz="quarter" idx="14" hasCustomPrompt="1"/>
          </p:nvPr>
        </p:nvSpPr>
        <p:spPr>
          <a:xfrm>
            <a:off x="838200" y="5245796"/>
            <a:ext cx="3624532" cy="454025"/>
          </a:xfrm>
          <a:prstGeom prst="rect">
            <a:avLst/>
          </a:prstGeom>
        </p:spPr>
        <p:txBody>
          <a:bodyPr/>
          <a:lstStyle>
            <a:lvl1pPr marL="0" indent="0">
              <a:buNone/>
              <a:defRPr sz="2000">
                <a:solidFill>
                  <a:srgbClr val="000000"/>
                </a:solidFill>
              </a:defRPr>
            </a:lvl1pPr>
          </a:lstStyle>
          <a:p>
            <a:pPr lvl="0"/>
            <a:r>
              <a:rPr lang="en-US" dirty="0"/>
              <a:t>Lawyer Name Here</a:t>
            </a:r>
          </a:p>
        </p:txBody>
      </p:sp>
      <p:sp>
        <p:nvSpPr>
          <p:cNvPr id="25" name="Rectangle 24">
            <a:extLst>
              <a:ext uri="{FF2B5EF4-FFF2-40B4-BE49-F238E27FC236}">
                <a16:creationId xmlns:a16="http://schemas.microsoft.com/office/drawing/2014/main" id="{BD19CC10-68EC-408B-A1A0-1E1C64B54104}"/>
              </a:ext>
            </a:extLst>
          </p:cNvPr>
          <p:cNvSpPr/>
          <p:nvPr userDrawn="1"/>
        </p:nvSpPr>
        <p:spPr>
          <a:xfrm>
            <a:off x="948906" y="5699821"/>
            <a:ext cx="644105" cy="4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22">
            <a:extLst>
              <a:ext uri="{FF2B5EF4-FFF2-40B4-BE49-F238E27FC236}">
                <a16:creationId xmlns:a16="http://schemas.microsoft.com/office/drawing/2014/main" id="{7ED1756F-EE77-4AEC-89C4-0B41EEBBB65C}"/>
              </a:ext>
            </a:extLst>
          </p:cNvPr>
          <p:cNvSpPr>
            <a:spLocks noGrp="1"/>
          </p:cNvSpPr>
          <p:nvPr>
            <p:ph sz="quarter" idx="15" hasCustomPrompt="1"/>
          </p:nvPr>
        </p:nvSpPr>
        <p:spPr>
          <a:xfrm>
            <a:off x="838200" y="5847081"/>
            <a:ext cx="3624532" cy="454025"/>
          </a:xfrm>
          <a:prstGeom prst="rect">
            <a:avLst/>
          </a:prstGeom>
        </p:spPr>
        <p:txBody>
          <a:bodyPr/>
          <a:lstStyle>
            <a:lvl1pPr marL="0" indent="0">
              <a:buNone/>
              <a:defRPr sz="1800">
                <a:solidFill>
                  <a:schemeClr val="tx2"/>
                </a:solidFill>
              </a:defRPr>
            </a:lvl1pPr>
          </a:lstStyle>
          <a:p>
            <a:pPr lvl="0"/>
            <a:r>
              <a:rPr lang="en-US" dirty="0"/>
              <a:t>Date</a:t>
            </a:r>
          </a:p>
        </p:txBody>
      </p:sp>
      <p:sp>
        <p:nvSpPr>
          <p:cNvPr id="8" name="Title Placeholder 1">
            <a:extLst>
              <a:ext uri="{FF2B5EF4-FFF2-40B4-BE49-F238E27FC236}">
                <a16:creationId xmlns:a16="http://schemas.microsoft.com/office/drawing/2014/main" id="{CFF92DEE-0E0B-4AAD-842E-589F6964A762}"/>
              </a:ext>
            </a:extLst>
          </p:cNvPr>
          <p:cNvSpPr>
            <a:spLocks noGrp="1"/>
          </p:cNvSpPr>
          <p:nvPr>
            <p:ph type="title"/>
          </p:nvPr>
        </p:nvSpPr>
        <p:spPr>
          <a:xfrm>
            <a:off x="682255" y="2612137"/>
            <a:ext cx="5555512" cy="1428233"/>
          </a:xfrm>
          <a:prstGeom prst="rect">
            <a:avLst/>
          </a:prstGeom>
        </p:spPr>
        <p:txBody>
          <a:bodyPr vert="horz" lIns="91440" tIns="45720" rIns="91440" bIns="45720" rtlCol="0" anchor="ctr">
            <a:normAutofit/>
          </a:bodyPr>
          <a:lstStyle/>
          <a:p>
            <a:r>
              <a:rPr lang="en-US" dirty="0"/>
              <a:t>Click to edit Master title style</a:t>
            </a:r>
          </a:p>
        </p:txBody>
      </p:sp>
      <p:sp>
        <p:nvSpPr>
          <p:cNvPr id="10" name="Content Placeholder 22">
            <a:extLst>
              <a:ext uri="{FF2B5EF4-FFF2-40B4-BE49-F238E27FC236}">
                <a16:creationId xmlns:a16="http://schemas.microsoft.com/office/drawing/2014/main" id="{0E8A9747-F04F-4029-A727-24865D5B6828}"/>
              </a:ext>
            </a:extLst>
          </p:cNvPr>
          <p:cNvSpPr>
            <a:spLocks noGrp="1"/>
          </p:cNvSpPr>
          <p:nvPr>
            <p:ph sz="quarter" idx="16" hasCustomPrompt="1"/>
          </p:nvPr>
        </p:nvSpPr>
        <p:spPr>
          <a:xfrm>
            <a:off x="682255" y="1986053"/>
            <a:ext cx="3624532" cy="454025"/>
          </a:xfrm>
          <a:prstGeom prst="rect">
            <a:avLst/>
          </a:prstGeom>
        </p:spPr>
        <p:txBody>
          <a:bodyPr/>
          <a:lstStyle>
            <a:lvl1pPr marL="0" indent="0">
              <a:buNone/>
              <a:defRPr sz="1600" cap="all" spc="150" baseline="0">
                <a:solidFill>
                  <a:schemeClr val="bg2"/>
                </a:solidFill>
              </a:defRPr>
            </a:lvl1pPr>
          </a:lstStyle>
          <a:p>
            <a:pPr lvl="0"/>
            <a:r>
              <a:rPr lang="en-US" dirty="0"/>
              <a:t>PRACTICE GROUP</a:t>
            </a:r>
          </a:p>
        </p:txBody>
      </p:sp>
    </p:spTree>
    <p:extLst>
      <p:ext uri="{BB962C8B-B14F-4D97-AF65-F5344CB8AC3E}">
        <p14:creationId xmlns:p14="http://schemas.microsoft.com/office/powerpoint/2010/main" val="3402067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05176-C77A-4ECC-B6C4-D5420938B91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C737E42-EC14-4852-8B1E-189760FBBDCA}"/>
              </a:ext>
            </a:extLst>
          </p:cNvPr>
          <p:cNvSpPr>
            <a:spLocks noGrp="1"/>
          </p:cNvSpPr>
          <p:nvPr>
            <p:ph idx="1"/>
          </p:nvPr>
        </p:nvSpPr>
        <p:spPr>
          <a:xfrm>
            <a:off x="838200" y="1825625"/>
            <a:ext cx="10515599" cy="40081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9DF0F99-0ABB-416A-99E5-3A773AECF42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321D88-2275-498D-A10D-862ADFC658D6}"/>
              </a:ext>
            </a:extLst>
          </p:cNvPr>
          <p:cNvSpPr>
            <a:spLocks noGrp="1"/>
          </p:cNvSpPr>
          <p:nvPr>
            <p:ph type="sldNum" sz="quarter" idx="12"/>
          </p:nvPr>
        </p:nvSpPr>
        <p:spPr/>
        <p:txBody>
          <a:bodyPr/>
          <a:lstStyle/>
          <a:p>
            <a:fld id="{3487E17C-00F2-43F7-9117-163ACF173A2A}" type="slidenum">
              <a:rPr lang="en-US" smtClean="0"/>
              <a:t>‹#›</a:t>
            </a:fld>
            <a:endParaRPr lang="en-US" dirty="0"/>
          </a:p>
        </p:txBody>
      </p:sp>
    </p:spTree>
    <p:extLst>
      <p:ext uri="{BB962C8B-B14F-4D97-AF65-F5344CB8AC3E}">
        <p14:creationId xmlns:p14="http://schemas.microsoft.com/office/powerpoint/2010/main" val="1300066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Side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05176-C77A-4ECC-B6C4-D5420938B9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737E42-EC14-4852-8B1E-189760FBBDCA}"/>
              </a:ext>
            </a:extLst>
          </p:cNvPr>
          <p:cNvSpPr>
            <a:spLocks noGrp="1"/>
          </p:cNvSpPr>
          <p:nvPr>
            <p:ph idx="1"/>
          </p:nvPr>
        </p:nvSpPr>
        <p:spPr>
          <a:xfrm>
            <a:off x="838201" y="1825625"/>
            <a:ext cx="6386846" cy="399415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F9DF0F99-0ABB-416A-99E5-3A773AECF42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321D88-2275-498D-A10D-862ADFC658D6}"/>
              </a:ext>
            </a:extLst>
          </p:cNvPr>
          <p:cNvSpPr>
            <a:spLocks noGrp="1"/>
          </p:cNvSpPr>
          <p:nvPr>
            <p:ph type="sldNum" sz="quarter" idx="12"/>
          </p:nvPr>
        </p:nvSpPr>
        <p:spPr/>
        <p:txBody>
          <a:bodyPr/>
          <a:lstStyle/>
          <a:p>
            <a:fld id="{3487E17C-00F2-43F7-9117-163ACF173A2A}" type="slidenum">
              <a:rPr lang="en-US" smtClean="0"/>
              <a:t>‹#›</a:t>
            </a:fld>
            <a:endParaRPr lang="en-US" dirty="0"/>
          </a:p>
        </p:txBody>
      </p:sp>
      <p:sp>
        <p:nvSpPr>
          <p:cNvPr id="12" name="Picture Placeholder 11">
            <a:extLst>
              <a:ext uri="{FF2B5EF4-FFF2-40B4-BE49-F238E27FC236}">
                <a16:creationId xmlns:a16="http://schemas.microsoft.com/office/drawing/2014/main" id="{47E86547-CF03-4FAE-91FC-29209F453FD1}"/>
              </a:ext>
            </a:extLst>
          </p:cNvPr>
          <p:cNvSpPr>
            <a:spLocks noGrp="1"/>
          </p:cNvSpPr>
          <p:nvPr>
            <p:ph type="pic" sz="quarter" idx="13"/>
          </p:nvPr>
        </p:nvSpPr>
        <p:spPr>
          <a:xfrm>
            <a:off x="7712149" y="3856074"/>
            <a:ext cx="3399391" cy="1963701"/>
          </a:xfrm>
        </p:spPr>
        <p:txBody>
          <a:bodyPr/>
          <a:lstStyle/>
          <a:p>
            <a:endParaRPr lang="en-US"/>
          </a:p>
        </p:txBody>
      </p:sp>
      <p:sp>
        <p:nvSpPr>
          <p:cNvPr id="14" name="Text Placeholder 13">
            <a:extLst>
              <a:ext uri="{FF2B5EF4-FFF2-40B4-BE49-F238E27FC236}">
                <a16:creationId xmlns:a16="http://schemas.microsoft.com/office/drawing/2014/main" id="{3E904899-AEE3-424E-BE69-7D03AB70156B}"/>
              </a:ext>
            </a:extLst>
          </p:cNvPr>
          <p:cNvSpPr>
            <a:spLocks noGrp="1"/>
          </p:cNvSpPr>
          <p:nvPr>
            <p:ph type="body" sz="quarter" idx="14" hasCustomPrompt="1"/>
          </p:nvPr>
        </p:nvSpPr>
        <p:spPr>
          <a:xfrm>
            <a:off x="7712149" y="1935164"/>
            <a:ext cx="3289226" cy="292099"/>
          </a:xfrm>
        </p:spPr>
        <p:txBody>
          <a:bodyPr>
            <a:normAutofit/>
          </a:bodyPr>
          <a:lstStyle>
            <a:lvl1pPr marL="0" indent="0">
              <a:buNone/>
              <a:defRPr sz="1600" b="0"/>
            </a:lvl1pPr>
          </a:lstStyle>
          <a:p>
            <a:pPr lvl="0"/>
            <a:r>
              <a:rPr lang="en-US" dirty="0"/>
              <a:t>Sidebar Headline</a:t>
            </a:r>
          </a:p>
        </p:txBody>
      </p:sp>
      <p:sp>
        <p:nvSpPr>
          <p:cNvPr id="15" name="Text Placeholder 13">
            <a:extLst>
              <a:ext uri="{FF2B5EF4-FFF2-40B4-BE49-F238E27FC236}">
                <a16:creationId xmlns:a16="http://schemas.microsoft.com/office/drawing/2014/main" id="{9C3C597B-A4BC-4BC2-8E36-4B610B4107A2}"/>
              </a:ext>
            </a:extLst>
          </p:cNvPr>
          <p:cNvSpPr>
            <a:spLocks noGrp="1"/>
          </p:cNvSpPr>
          <p:nvPr>
            <p:ph type="body" sz="quarter" idx="15" hasCustomPrompt="1"/>
          </p:nvPr>
        </p:nvSpPr>
        <p:spPr>
          <a:xfrm>
            <a:off x="7712149" y="2336803"/>
            <a:ext cx="3289226" cy="1384334"/>
          </a:xfrm>
        </p:spPr>
        <p:txBody>
          <a:bodyPr>
            <a:normAutofit/>
          </a:bodyPr>
          <a:lstStyle>
            <a:lvl1pPr marL="0" indent="0">
              <a:buNone/>
              <a:defRPr sz="1200" b="0">
                <a:solidFill>
                  <a:schemeClr val="tx2"/>
                </a:solidFill>
              </a:defRPr>
            </a:lvl1pPr>
          </a:lstStyle>
          <a:p>
            <a:pPr lvl="0"/>
            <a:r>
              <a:rPr lang="en-US" dirty="0"/>
              <a:t>Sidebar Content</a:t>
            </a:r>
          </a:p>
        </p:txBody>
      </p:sp>
    </p:spTree>
    <p:extLst>
      <p:ext uri="{BB962C8B-B14F-4D97-AF65-F5344CB8AC3E}">
        <p14:creationId xmlns:p14="http://schemas.microsoft.com/office/powerpoint/2010/main" val="4008305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6D1EE-1A18-4C7E-A156-C1F8E7DF27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F66F46-A4C3-48E7-899E-C176F52923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CBBF5D0B-AB91-45A9-8993-FB44688D55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DF9656-8230-4ACC-9DC0-381869D76138}"/>
              </a:ext>
            </a:extLst>
          </p:cNvPr>
          <p:cNvSpPr>
            <a:spLocks noGrp="1"/>
          </p:cNvSpPr>
          <p:nvPr>
            <p:ph type="sldNum" sz="quarter" idx="12"/>
          </p:nvPr>
        </p:nvSpPr>
        <p:spPr/>
        <p:txBody>
          <a:bodyPr/>
          <a:lstStyle/>
          <a:p>
            <a:fld id="{3487E17C-00F2-43F7-9117-163ACF173A2A}" type="slidenum">
              <a:rPr lang="en-US" smtClean="0"/>
              <a:t>‹#›</a:t>
            </a:fld>
            <a:endParaRPr lang="en-US"/>
          </a:p>
        </p:txBody>
      </p:sp>
    </p:spTree>
    <p:extLst>
      <p:ext uri="{BB962C8B-B14F-4D97-AF65-F5344CB8AC3E}">
        <p14:creationId xmlns:p14="http://schemas.microsoft.com/office/powerpoint/2010/main" val="768810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image" Target="../media/image2.jp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theme" Target="../theme/theme2.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image" Target="../media/image2.jp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3.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3AA62F-9576-4325-8271-74F3F912C316}"/>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42442" b="80797"/>
          <a:stretch/>
        </p:blipFill>
        <p:spPr>
          <a:xfrm>
            <a:off x="0" y="0"/>
            <a:ext cx="7017488" cy="1316966"/>
          </a:xfrm>
          <a:prstGeom prst="rect">
            <a:avLst/>
          </a:prstGeom>
        </p:spPr>
      </p:pic>
      <p:sp>
        <p:nvSpPr>
          <p:cNvPr id="2" name="Title Placeholder 1">
            <a:extLst>
              <a:ext uri="{FF2B5EF4-FFF2-40B4-BE49-F238E27FC236}">
                <a16:creationId xmlns:a16="http://schemas.microsoft.com/office/drawing/2014/main" id="{CD986F33-A2EB-4B04-9E08-935757653CD5}"/>
              </a:ext>
            </a:extLst>
          </p:cNvPr>
          <p:cNvSpPr>
            <a:spLocks noGrp="1"/>
          </p:cNvSpPr>
          <p:nvPr>
            <p:ph type="title"/>
          </p:nvPr>
        </p:nvSpPr>
        <p:spPr>
          <a:xfrm>
            <a:off x="682255" y="2612137"/>
            <a:ext cx="5555512" cy="1428233"/>
          </a:xfrm>
          <a:prstGeom prst="rect">
            <a:avLst/>
          </a:prstGeom>
        </p:spPr>
        <p:txBody>
          <a:bodyPr vert="horz" lIns="91440" tIns="45720" rIns="91440" bIns="45720" rtlCol="0" anchor="ctr">
            <a:normAutofit/>
          </a:bodyPr>
          <a:lstStyle/>
          <a:p>
            <a:r>
              <a:rPr lang="en-US" dirty="0"/>
              <a:t>Click to edit Master title style</a:t>
            </a:r>
          </a:p>
        </p:txBody>
      </p:sp>
      <p:sp>
        <p:nvSpPr>
          <p:cNvPr id="9" name="Title Placeholder 1">
            <a:extLst>
              <a:ext uri="{FF2B5EF4-FFF2-40B4-BE49-F238E27FC236}">
                <a16:creationId xmlns:a16="http://schemas.microsoft.com/office/drawing/2014/main" id="{F278EF43-B3B7-4C4B-A1CD-A216644B51EF}"/>
              </a:ext>
            </a:extLst>
          </p:cNvPr>
          <p:cNvSpPr txBox="1">
            <a:spLocks/>
          </p:cNvSpPr>
          <p:nvPr userDrawn="1"/>
        </p:nvSpPr>
        <p:spPr>
          <a:xfrm>
            <a:off x="682255" y="1922768"/>
            <a:ext cx="5555512" cy="3845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bg2"/>
                </a:solidFill>
                <a:latin typeface="+mj-lt"/>
                <a:ea typeface="+mj-ea"/>
                <a:cs typeface="+mj-cs"/>
              </a:defRPr>
            </a:lvl1pPr>
          </a:lstStyle>
          <a:p>
            <a:r>
              <a:rPr lang="en-US" sz="1600" spc="150" baseline="0" dirty="0">
                <a:latin typeface="+mn-lt"/>
              </a:rPr>
              <a:t>PRACTICE GROUP</a:t>
            </a:r>
          </a:p>
        </p:txBody>
      </p:sp>
      <p:pic>
        <p:nvPicPr>
          <p:cNvPr id="11" name="Picture 10">
            <a:extLst>
              <a:ext uri="{FF2B5EF4-FFF2-40B4-BE49-F238E27FC236}">
                <a16:creationId xmlns:a16="http://schemas.microsoft.com/office/drawing/2014/main" id="{7928463B-1676-44D3-A952-EFD8B1BDA56E}"/>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47965" t="81964"/>
          <a:stretch/>
        </p:blipFill>
        <p:spPr>
          <a:xfrm>
            <a:off x="5847906" y="5621079"/>
            <a:ext cx="6344093" cy="1236921"/>
          </a:xfrm>
          <a:prstGeom prst="rect">
            <a:avLst/>
          </a:prstGeom>
        </p:spPr>
      </p:pic>
    </p:spTree>
    <p:extLst>
      <p:ext uri="{BB962C8B-B14F-4D97-AF65-F5344CB8AC3E}">
        <p14:creationId xmlns:p14="http://schemas.microsoft.com/office/powerpoint/2010/main" val="1576539689"/>
      </p:ext>
    </p:extLst>
  </p:cSld>
  <p:clrMap bg1="dk1" tx1="lt1" bg2="dk2" tx2="lt2" accent1="accent1" accent2="accent2" accent3="accent3" accent4="accent4" accent5="accent5" accent6="accent6" hlink="hlink" folHlink="folHlink"/>
  <p:sldLayoutIdLst>
    <p:sldLayoutId id="2147483676" r:id="rId1"/>
    <p:sldLayoutId id="2147483672" r:id="rId2"/>
    <p:sldLayoutId id="2147483673" r:id="rId3"/>
    <p:sldLayoutId id="2147483674" r:id="rId4"/>
    <p:sldLayoutId id="2147483675" r:id="rId5"/>
    <p:sldLayoutId id="2147483677" r:id="rId6"/>
  </p:sldLayoutIdLst>
  <p:txStyles>
    <p:titleStyle>
      <a:lvl1pPr algn="l" defTabSz="914400" rtl="0" eaLnBrk="1" latinLnBrk="0" hangingPunct="1">
        <a:lnSpc>
          <a:spcPct val="90000"/>
        </a:lnSpc>
        <a:spcBef>
          <a:spcPct val="0"/>
        </a:spcBef>
        <a:buNone/>
        <a:defRPr sz="4000" kern="1200">
          <a:solidFill>
            <a:schemeClr val="bg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C7F0ED-6F2E-4112-A20A-2567BD1A928C}"/>
              </a:ext>
            </a:extLst>
          </p:cNvPr>
          <p:cNvSpPr>
            <a:spLocks noGrp="1"/>
          </p:cNvSpPr>
          <p:nvPr>
            <p:ph type="title"/>
          </p:nvPr>
        </p:nvSpPr>
        <p:spPr>
          <a:xfrm>
            <a:off x="838200" y="381000"/>
            <a:ext cx="10515600" cy="130968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0855B1C-B8DC-4824-857B-5178C2BDCA51}"/>
              </a:ext>
            </a:extLst>
          </p:cNvPr>
          <p:cNvSpPr>
            <a:spLocks noGrp="1"/>
          </p:cNvSpPr>
          <p:nvPr>
            <p:ph type="body" idx="1"/>
          </p:nvPr>
        </p:nvSpPr>
        <p:spPr>
          <a:xfrm>
            <a:off x="838200" y="1825625"/>
            <a:ext cx="6455735"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CA489EF-0BC6-4956-AAD9-16D2418E901D}"/>
              </a:ext>
            </a:extLst>
          </p:cNvPr>
          <p:cNvSpPr>
            <a:spLocks noGrp="1"/>
          </p:cNvSpPr>
          <p:nvPr>
            <p:ph type="ftr" sz="quarter" idx="3"/>
          </p:nvPr>
        </p:nvSpPr>
        <p:spPr>
          <a:xfrm>
            <a:off x="3863163" y="6356350"/>
            <a:ext cx="6627628" cy="365125"/>
          </a:xfrm>
          <a:prstGeom prst="rect">
            <a:avLst/>
          </a:prstGeom>
        </p:spPr>
        <p:txBody>
          <a:bodyPr vert="horz" lIns="91440" tIns="45720" rIns="91440" bIns="45720" rtlCol="0" anchor="ctr"/>
          <a:lstStyle>
            <a:lvl1pPr algn="r">
              <a:defRPr sz="1200">
                <a:solidFill>
                  <a:schemeClr val="tx2"/>
                </a:solidFill>
              </a:defRPr>
            </a:lvl1pPr>
          </a:lstStyle>
          <a:p>
            <a:endParaRPr lang="en-US" dirty="0"/>
          </a:p>
        </p:txBody>
      </p:sp>
      <p:sp>
        <p:nvSpPr>
          <p:cNvPr id="6" name="Slide Number Placeholder 5">
            <a:extLst>
              <a:ext uri="{FF2B5EF4-FFF2-40B4-BE49-F238E27FC236}">
                <a16:creationId xmlns:a16="http://schemas.microsoft.com/office/drawing/2014/main" id="{4CF6FA39-CBFB-49BB-9EA0-C28EA609B920}"/>
              </a:ext>
            </a:extLst>
          </p:cNvPr>
          <p:cNvSpPr>
            <a:spLocks noGrp="1"/>
          </p:cNvSpPr>
          <p:nvPr>
            <p:ph type="sldNum" sz="quarter" idx="4"/>
          </p:nvPr>
        </p:nvSpPr>
        <p:spPr>
          <a:xfrm>
            <a:off x="10869282" y="6356350"/>
            <a:ext cx="484517" cy="365125"/>
          </a:xfrm>
          <a:prstGeom prst="rect">
            <a:avLst/>
          </a:prstGeom>
        </p:spPr>
        <p:txBody>
          <a:bodyPr vert="horz" lIns="0" tIns="45720" rIns="0" bIns="45720" rtlCol="0" anchor="ctr"/>
          <a:lstStyle>
            <a:lvl1pPr algn="r">
              <a:defRPr sz="1200">
                <a:solidFill>
                  <a:schemeClr val="tx2"/>
                </a:solidFill>
              </a:defRPr>
            </a:lvl1pPr>
          </a:lstStyle>
          <a:p>
            <a:fld id="{3487E17C-00F2-43F7-9117-163ACF173A2A}" type="slidenum">
              <a:rPr lang="en-US" smtClean="0"/>
              <a:pPr/>
              <a:t>‹#›</a:t>
            </a:fld>
            <a:endParaRPr lang="en-US" dirty="0"/>
          </a:p>
        </p:txBody>
      </p:sp>
      <p:pic>
        <p:nvPicPr>
          <p:cNvPr id="12" name="Picture 11">
            <a:extLst>
              <a:ext uri="{FF2B5EF4-FFF2-40B4-BE49-F238E27FC236}">
                <a16:creationId xmlns:a16="http://schemas.microsoft.com/office/drawing/2014/main" id="{A81D40EC-A9E1-4A25-9C95-F1EE3708FC68}"/>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44281" y="6336194"/>
            <a:ext cx="1822701" cy="349841"/>
          </a:xfrm>
          <a:prstGeom prst="rect">
            <a:avLst/>
          </a:prstGeom>
        </p:spPr>
      </p:pic>
    </p:spTree>
    <p:extLst>
      <p:ext uri="{BB962C8B-B14F-4D97-AF65-F5344CB8AC3E}">
        <p14:creationId xmlns:p14="http://schemas.microsoft.com/office/powerpoint/2010/main" val="3242100120"/>
      </p:ext>
    </p:extLst>
  </p:cSld>
  <p:clrMap bg1="dk1" tx1="lt1" bg2="dk2" tx2="lt2" accent1="accent1" accent2="accent2" accent3="accent3" accent4="accent4" accent5="accent5" accent6="accent6" hlink="hlink" folHlink="folHlink"/>
  <p:sldLayoutIdLst>
    <p:sldLayoutId id="2147483680" r:id="rId1"/>
    <p:sldLayoutId id="2147483686" r:id="rId2"/>
    <p:sldLayoutId id="2147483681" r:id="rId3"/>
    <p:sldLayoutId id="2147483683" r:id="rId4"/>
    <p:sldLayoutId id="2147483684" r:id="rId5"/>
    <p:sldLayoutId id="2147483687" r:id="rId6"/>
    <p:sldLayoutId id="2147483701" r:id="rId7"/>
    <p:sldLayoutId id="2147483702" r:id="rId8"/>
    <p:sldLayoutId id="2147483685" r:id="rId9"/>
    <p:sldLayoutId id="2147483704" r:id="rId10"/>
  </p:sldLayoutIdLst>
  <p:hf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1"/>
        </a:buClr>
        <a:buFont typeface="Wingdings" panose="05000000000000000000" pitchFamily="2" charset="2"/>
        <a:buChar char="§"/>
        <a:defRPr sz="24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Wingdings" panose="05000000000000000000" pitchFamily="2" charset="2"/>
        <a:buChar char="§"/>
        <a:defRPr sz="20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Wingdings" panose="05000000000000000000" pitchFamily="2" charset="2"/>
        <a:buChar char="§"/>
        <a:defRPr sz="18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anose="05000000000000000000" pitchFamily="2" charset="2"/>
        <a:buChar char="§"/>
        <a:defRPr sz="16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Wingdings" panose="05000000000000000000" pitchFamily="2" charset="2"/>
        <a:buChar char="§"/>
        <a:defRPr sz="16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A1C1637-E500-44FB-9E44-08E212EFEAE0}"/>
              </a:ext>
            </a:extLst>
          </p:cNvPr>
          <p:cNvSpPr/>
          <p:nvPr userDrawn="1"/>
        </p:nvSpPr>
        <p:spPr>
          <a:xfrm>
            <a:off x="441385" y="388189"/>
            <a:ext cx="11309230" cy="5788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3DC7F0ED-6F2E-4112-A20A-2567BD1A928C}"/>
              </a:ext>
            </a:extLst>
          </p:cNvPr>
          <p:cNvSpPr>
            <a:spLocks noGrp="1"/>
          </p:cNvSpPr>
          <p:nvPr>
            <p:ph type="title"/>
          </p:nvPr>
        </p:nvSpPr>
        <p:spPr>
          <a:xfrm>
            <a:off x="838200" y="381000"/>
            <a:ext cx="10515600" cy="130968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0855B1C-B8DC-4824-857B-5178C2BDCA51}"/>
              </a:ext>
            </a:extLst>
          </p:cNvPr>
          <p:cNvSpPr>
            <a:spLocks noGrp="1"/>
          </p:cNvSpPr>
          <p:nvPr>
            <p:ph type="body" idx="1"/>
          </p:nvPr>
        </p:nvSpPr>
        <p:spPr>
          <a:xfrm>
            <a:off x="838200" y="1825625"/>
            <a:ext cx="6455735"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CA489EF-0BC6-4956-AAD9-16D2418E901D}"/>
              </a:ext>
            </a:extLst>
          </p:cNvPr>
          <p:cNvSpPr>
            <a:spLocks noGrp="1"/>
          </p:cNvSpPr>
          <p:nvPr>
            <p:ph type="ftr" sz="quarter" idx="3"/>
          </p:nvPr>
        </p:nvSpPr>
        <p:spPr>
          <a:xfrm>
            <a:off x="3863163" y="6356350"/>
            <a:ext cx="6627628" cy="365125"/>
          </a:xfrm>
          <a:prstGeom prst="rect">
            <a:avLst/>
          </a:prstGeom>
        </p:spPr>
        <p:txBody>
          <a:bodyPr vert="horz" lIns="91440" tIns="45720" rIns="91440" bIns="45720" rtlCol="0" anchor="ctr"/>
          <a:lstStyle>
            <a:lvl1pPr algn="r">
              <a:defRPr sz="1200">
                <a:solidFill>
                  <a:schemeClr val="tx2"/>
                </a:solidFill>
              </a:defRPr>
            </a:lvl1pPr>
          </a:lstStyle>
          <a:p>
            <a:endParaRPr lang="en-US" dirty="0"/>
          </a:p>
        </p:txBody>
      </p:sp>
      <p:sp>
        <p:nvSpPr>
          <p:cNvPr id="6" name="Slide Number Placeholder 5">
            <a:extLst>
              <a:ext uri="{FF2B5EF4-FFF2-40B4-BE49-F238E27FC236}">
                <a16:creationId xmlns:a16="http://schemas.microsoft.com/office/drawing/2014/main" id="{4CF6FA39-CBFB-49BB-9EA0-C28EA609B920}"/>
              </a:ext>
            </a:extLst>
          </p:cNvPr>
          <p:cNvSpPr>
            <a:spLocks noGrp="1"/>
          </p:cNvSpPr>
          <p:nvPr>
            <p:ph type="sldNum" sz="quarter" idx="4"/>
          </p:nvPr>
        </p:nvSpPr>
        <p:spPr>
          <a:xfrm>
            <a:off x="10869282" y="6356350"/>
            <a:ext cx="484517" cy="365125"/>
          </a:xfrm>
          <a:prstGeom prst="rect">
            <a:avLst/>
          </a:prstGeom>
        </p:spPr>
        <p:txBody>
          <a:bodyPr vert="horz" lIns="0" tIns="45720" rIns="0" bIns="45720" rtlCol="0" anchor="ctr"/>
          <a:lstStyle>
            <a:lvl1pPr algn="r">
              <a:defRPr sz="1200">
                <a:solidFill>
                  <a:schemeClr val="tx2"/>
                </a:solidFill>
              </a:defRPr>
            </a:lvl1pPr>
          </a:lstStyle>
          <a:p>
            <a:fld id="{3487E17C-00F2-43F7-9117-163ACF173A2A}" type="slidenum">
              <a:rPr lang="en-US" smtClean="0"/>
              <a:pPr/>
              <a:t>‹#›</a:t>
            </a:fld>
            <a:endParaRPr lang="en-US" dirty="0"/>
          </a:p>
        </p:txBody>
      </p:sp>
      <p:pic>
        <p:nvPicPr>
          <p:cNvPr id="12" name="Picture 11">
            <a:extLst>
              <a:ext uri="{FF2B5EF4-FFF2-40B4-BE49-F238E27FC236}">
                <a16:creationId xmlns:a16="http://schemas.microsoft.com/office/drawing/2014/main" id="{A81D40EC-A9E1-4A25-9C95-F1EE3708FC68}"/>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44281" y="6336194"/>
            <a:ext cx="1822701" cy="349841"/>
          </a:xfrm>
          <a:prstGeom prst="rect">
            <a:avLst/>
          </a:prstGeom>
        </p:spPr>
      </p:pic>
    </p:spTree>
    <p:extLst>
      <p:ext uri="{BB962C8B-B14F-4D97-AF65-F5344CB8AC3E}">
        <p14:creationId xmlns:p14="http://schemas.microsoft.com/office/powerpoint/2010/main" val="322595378"/>
      </p:ext>
    </p:extLst>
  </p:cSld>
  <p:clrMap bg1="dk1" tx1="lt1" bg2="dk2" tx2="lt2" accent1="accent1" accent2="accent2" accent3="accent3" accent4="accent4" accent5="accent5" accent6="accent6" hlink="hlink" folHlink="folHlink"/>
  <p:sldLayoutIdLst>
    <p:sldLayoutId id="2147483692" r:id="rId1"/>
    <p:sldLayoutId id="2147483698" r:id="rId2"/>
    <p:sldLayoutId id="2147483691" r:id="rId3"/>
    <p:sldLayoutId id="2147483689" r:id="rId4"/>
    <p:sldLayoutId id="2147483699" r:id="rId5"/>
    <p:sldLayoutId id="2147483690" r:id="rId6"/>
    <p:sldLayoutId id="2147483697" r:id="rId7"/>
    <p:sldLayoutId id="2147483696" r:id="rId8"/>
    <p:sldLayoutId id="2147483695" r:id="rId9"/>
    <p:sldLayoutId id="2147483693" r:id="rId10"/>
    <p:sldLayoutId id="2147483694" r:id="rId11"/>
    <p:sldLayoutId id="2147483700" r:id="rId12"/>
    <p:sldLayoutId id="2147483703" r:id="rId13"/>
    <p:sldLayoutId id="2147483705" r:id="rId14"/>
  </p:sldLayoutIdLst>
  <p:hf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1"/>
        </a:buClr>
        <a:buFont typeface="Wingdings" panose="05000000000000000000" pitchFamily="2" charset="2"/>
        <a:buChar char="§"/>
        <a:defRPr sz="24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Wingdings" panose="05000000000000000000" pitchFamily="2" charset="2"/>
        <a:buChar char="§"/>
        <a:defRPr sz="20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Wingdings" panose="05000000000000000000" pitchFamily="2" charset="2"/>
        <a:buChar char="§"/>
        <a:defRPr sz="18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anose="05000000000000000000" pitchFamily="2" charset="2"/>
        <a:buChar char="§"/>
        <a:defRPr sz="16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Wingdings" panose="05000000000000000000" pitchFamily="2" charset="2"/>
        <a:buChar char="§"/>
        <a:defRPr sz="16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F27412A-4B7C-D623-1A2B-D2DB29A9FEB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1867" r="21867"/>
          <a:stretch>
            <a:fillRect/>
          </a:stretch>
        </p:blipFill>
        <p:spPr/>
      </p:pic>
      <p:sp>
        <p:nvSpPr>
          <p:cNvPr id="3" name="Content Placeholder 2">
            <a:extLst>
              <a:ext uri="{FF2B5EF4-FFF2-40B4-BE49-F238E27FC236}">
                <a16:creationId xmlns:a16="http://schemas.microsoft.com/office/drawing/2014/main" id="{276F735A-67BE-7D41-8EA0-C096F364071C}"/>
              </a:ext>
            </a:extLst>
          </p:cNvPr>
          <p:cNvSpPr>
            <a:spLocks noGrp="1"/>
          </p:cNvSpPr>
          <p:nvPr>
            <p:ph sz="quarter" idx="14"/>
          </p:nvPr>
        </p:nvSpPr>
        <p:spPr/>
        <p:txBody>
          <a:bodyPr/>
          <a:lstStyle/>
          <a:p>
            <a:r>
              <a:rPr lang="en-US" dirty="0"/>
              <a:t>Jeffrey A. Moerdler</a:t>
            </a:r>
          </a:p>
        </p:txBody>
      </p:sp>
      <p:sp>
        <p:nvSpPr>
          <p:cNvPr id="4" name="Content Placeholder 3">
            <a:extLst>
              <a:ext uri="{FF2B5EF4-FFF2-40B4-BE49-F238E27FC236}">
                <a16:creationId xmlns:a16="http://schemas.microsoft.com/office/drawing/2014/main" id="{FEA894D8-C1CA-7200-9D14-18709F5C31B3}"/>
              </a:ext>
            </a:extLst>
          </p:cNvPr>
          <p:cNvSpPr>
            <a:spLocks noGrp="1"/>
          </p:cNvSpPr>
          <p:nvPr>
            <p:ph sz="quarter" idx="15"/>
          </p:nvPr>
        </p:nvSpPr>
        <p:spPr/>
        <p:txBody>
          <a:bodyPr/>
          <a:lstStyle/>
          <a:p>
            <a:endParaRPr lang="en-US"/>
          </a:p>
        </p:txBody>
      </p:sp>
      <p:sp>
        <p:nvSpPr>
          <p:cNvPr id="5" name="Title 4">
            <a:extLst>
              <a:ext uri="{FF2B5EF4-FFF2-40B4-BE49-F238E27FC236}">
                <a16:creationId xmlns:a16="http://schemas.microsoft.com/office/drawing/2014/main" id="{E37AD266-E067-AA20-B0DE-6F546E3AF698}"/>
              </a:ext>
            </a:extLst>
          </p:cNvPr>
          <p:cNvSpPr>
            <a:spLocks noGrp="1"/>
          </p:cNvSpPr>
          <p:nvPr>
            <p:ph type="title"/>
          </p:nvPr>
        </p:nvSpPr>
        <p:spPr>
          <a:xfrm>
            <a:off x="289713" y="2381061"/>
            <a:ext cx="6009488" cy="1659309"/>
          </a:xfrm>
        </p:spPr>
        <p:txBody>
          <a:bodyPr>
            <a:noAutofit/>
          </a:bodyPr>
          <a:lstStyle/>
          <a:p>
            <a:r>
              <a:rPr lang="en-US" sz="3200" dirty="0"/>
              <a:t>Top Ten Business and Legal Issues in Data Center Leasing, Assemblages, and Development</a:t>
            </a:r>
          </a:p>
        </p:txBody>
      </p:sp>
    </p:spTree>
    <p:extLst>
      <p:ext uri="{BB962C8B-B14F-4D97-AF65-F5344CB8AC3E}">
        <p14:creationId xmlns:p14="http://schemas.microsoft.com/office/powerpoint/2010/main" val="12653107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140CB-EE3F-28F8-673A-65B50FF219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57CED2-A159-924D-36A7-7E7C3020F930}"/>
              </a:ext>
            </a:extLst>
          </p:cNvPr>
          <p:cNvSpPr>
            <a:spLocks noGrp="1"/>
          </p:cNvSpPr>
          <p:nvPr>
            <p:ph type="title"/>
          </p:nvPr>
        </p:nvSpPr>
        <p:spPr/>
        <p:txBody>
          <a:bodyPr>
            <a:normAutofit/>
          </a:bodyPr>
          <a:lstStyle/>
          <a:p>
            <a:r>
              <a:rPr lang="en-US" sz="2400" dirty="0"/>
              <a:t>3. RISE OF THE NEOCLOUDS</a:t>
            </a:r>
          </a:p>
        </p:txBody>
      </p:sp>
      <p:sp>
        <p:nvSpPr>
          <p:cNvPr id="3" name="Content Placeholder 2">
            <a:extLst>
              <a:ext uri="{FF2B5EF4-FFF2-40B4-BE49-F238E27FC236}">
                <a16:creationId xmlns:a16="http://schemas.microsoft.com/office/drawing/2014/main" id="{A56CC9C0-4038-A354-D262-D8E91351D4C1}"/>
              </a:ext>
            </a:extLst>
          </p:cNvPr>
          <p:cNvSpPr>
            <a:spLocks noGrp="1"/>
          </p:cNvSpPr>
          <p:nvPr>
            <p:ph idx="1"/>
          </p:nvPr>
        </p:nvSpPr>
        <p:spPr>
          <a:xfrm>
            <a:off x="838200" y="1825625"/>
            <a:ext cx="9598891" cy="4008105"/>
          </a:xfrm>
        </p:spPr>
        <p:txBody>
          <a:bodyPr>
            <a:normAutofit/>
          </a:bodyPr>
          <a:lstStyle/>
          <a:p>
            <a:r>
              <a:rPr lang="en-US" sz="1600" dirty="0"/>
              <a:t>AI optimized cloud GPU as a Service (</a:t>
            </a:r>
            <a:r>
              <a:rPr lang="en-US" sz="1600" dirty="0" err="1"/>
              <a:t>GPUaaS</a:t>
            </a:r>
            <a:r>
              <a:rPr lang="en-US" sz="1600" dirty="0"/>
              <a:t>)</a:t>
            </a:r>
          </a:p>
          <a:p>
            <a:pPr lvl="1"/>
            <a:r>
              <a:rPr lang="en-US" sz="1600" dirty="0"/>
              <a:t>Renting raw compute power</a:t>
            </a:r>
          </a:p>
          <a:p>
            <a:r>
              <a:rPr lang="en-US" sz="1600" dirty="0"/>
              <a:t>On demand graphics processing units</a:t>
            </a:r>
          </a:p>
          <a:p>
            <a:r>
              <a:rPr lang="en-US" sz="1600" dirty="0"/>
              <a:t>Elastic and scalable</a:t>
            </a:r>
          </a:p>
          <a:p>
            <a:r>
              <a:rPr lang="en-US" sz="1600" dirty="0"/>
              <a:t>Shifts </a:t>
            </a:r>
            <a:r>
              <a:rPr lang="en-US" sz="1600" dirty="0" err="1"/>
              <a:t>CapEx</a:t>
            </a:r>
            <a:r>
              <a:rPr lang="en-US" sz="1600" dirty="0"/>
              <a:t> to </a:t>
            </a:r>
            <a:r>
              <a:rPr lang="en-US" sz="1600" dirty="0" err="1"/>
              <a:t>OpEx</a:t>
            </a:r>
            <a:endParaRPr lang="en-US" sz="1600" dirty="0"/>
          </a:p>
          <a:p>
            <a:r>
              <a:rPr lang="en-US" sz="1600" dirty="0"/>
              <a:t>High density and quickly scalable</a:t>
            </a:r>
          </a:p>
          <a:p>
            <a:r>
              <a:rPr lang="en-US" sz="1600" dirty="0"/>
              <a:t>Main customers are </a:t>
            </a:r>
            <a:r>
              <a:rPr lang="en-US" sz="1600" dirty="0" err="1"/>
              <a:t>Hyperscalers</a:t>
            </a:r>
            <a:endParaRPr lang="en-US" sz="1600" dirty="0"/>
          </a:p>
          <a:p>
            <a:r>
              <a:rPr lang="en-US" sz="1600" dirty="0"/>
              <a:t>Potential problems</a:t>
            </a:r>
          </a:p>
          <a:p>
            <a:pPr marL="0" indent="0">
              <a:buNone/>
            </a:pPr>
            <a:endParaRPr lang="en-US" sz="1600" dirty="0"/>
          </a:p>
        </p:txBody>
      </p:sp>
      <p:sp>
        <p:nvSpPr>
          <p:cNvPr id="5" name="Slide Number Placeholder 4">
            <a:extLst>
              <a:ext uri="{FF2B5EF4-FFF2-40B4-BE49-F238E27FC236}">
                <a16:creationId xmlns:a16="http://schemas.microsoft.com/office/drawing/2014/main" id="{E076FEDD-BA62-638B-2420-3492005D7113}"/>
              </a:ext>
            </a:extLst>
          </p:cNvPr>
          <p:cNvSpPr>
            <a:spLocks noGrp="1"/>
          </p:cNvSpPr>
          <p:nvPr>
            <p:ph type="sldNum" sz="quarter" idx="12"/>
          </p:nvPr>
        </p:nvSpPr>
        <p:spPr/>
        <p:txBody>
          <a:bodyPr/>
          <a:lstStyle/>
          <a:p>
            <a:fld id="{3487E17C-00F2-43F7-9117-163ACF173A2A}" type="slidenum">
              <a:rPr lang="en-US" smtClean="0"/>
              <a:t>10</a:t>
            </a:fld>
            <a:endParaRPr lang="en-US" dirty="0"/>
          </a:p>
        </p:txBody>
      </p:sp>
      <p:pic>
        <p:nvPicPr>
          <p:cNvPr id="4" name="Picture 3">
            <a:extLst>
              <a:ext uri="{FF2B5EF4-FFF2-40B4-BE49-F238E27FC236}">
                <a16:creationId xmlns:a16="http://schemas.microsoft.com/office/drawing/2014/main" id="{72C8C4B3-7512-CA7B-7686-A2070DE97C4D}"/>
              </a:ext>
            </a:extLst>
          </p:cNvPr>
          <p:cNvPicPr>
            <a:picLocks noChangeAspect="1"/>
          </p:cNvPicPr>
          <p:nvPr/>
        </p:nvPicPr>
        <p:blipFill>
          <a:blip r:embed="rId2"/>
          <a:stretch>
            <a:fillRect/>
          </a:stretch>
        </p:blipFill>
        <p:spPr>
          <a:xfrm>
            <a:off x="5992482" y="1560390"/>
            <a:ext cx="4876800" cy="3995508"/>
          </a:xfrm>
          <a:prstGeom prst="rect">
            <a:avLst/>
          </a:prstGeom>
        </p:spPr>
      </p:pic>
    </p:spTree>
    <p:extLst>
      <p:ext uri="{BB962C8B-B14F-4D97-AF65-F5344CB8AC3E}">
        <p14:creationId xmlns:p14="http://schemas.microsoft.com/office/powerpoint/2010/main" val="1669525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B6895-3BE8-F1C4-F877-B80F95FEBA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340064-8765-6B97-9160-45579079FFEE}"/>
              </a:ext>
            </a:extLst>
          </p:cNvPr>
          <p:cNvSpPr>
            <a:spLocks noGrp="1"/>
          </p:cNvSpPr>
          <p:nvPr>
            <p:ph type="title"/>
          </p:nvPr>
        </p:nvSpPr>
        <p:spPr/>
        <p:txBody>
          <a:bodyPr>
            <a:normAutofit/>
          </a:bodyPr>
          <a:lstStyle/>
          <a:p>
            <a:r>
              <a:rPr lang="en-US" sz="2400" dirty="0"/>
              <a:t>2. POWER REGULATORY ISSUES </a:t>
            </a:r>
          </a:p>
        </p:txBody>
      </p:sp>
      <p:sp>
        <p:nvSpPr>
          <p:cNvPr id="3" name="Content Placeholder 2">
            <a:extLst>
              <a:ext uri="{FF2B5EF4-FFF2-40B4-BE49-F238E27FC236}">
                <a16:creationId xmlns:a16="http://schemas.microsoft.com/office/drawing/2014/main" id="{340708A8-5507-67D3-453C-4C23B54F4C6E}"/>
              </a:ext>
            </a:extLst>
          </p:cNvPr>
          <p:cNvSpPr>
            <a:spLocks noGrp="1"/>
          </p:cNvSpPr>
          <p:nvPr>
            <p:ph idx="1"/>
          </p:nvPr>
        </p:nvSpPr>
        <p:spPr>
          <a:xfrm>
            <a:off x="838200" y="1825625"/>
            <a:ext cx="9598891" cy="4008105"/>
          </a:xfrm>
        </p:spPr>
        <p:txBody>
          <a:bodyPr>
            <a:normAutofit/>
          </a:bodyPr>
          <a:lstStyle/>
          <a:p>
            <a:r>
              <a:rPr lang="en-US" sz="1600" dirty="0"/>
              <a:t>Regulation shifting from States to Regional and Federal Levels</a:t>
            </a:r>
          </a:p>
          <a:p>
            <a:r>
              <a:rPr lang="en-US" sz="1600" dirty="0"/>
              <a:t>Federal rulemaking in process</a:t>
            </a:r>
          </a:p>
          <a:p>
            <a:pPr lvl="1"/>
            <a:r>
              <a:rPr lang="en-US" sz="1600" dirty="0"/>
              <a:t>Targeting April 2026</a:t>
            </a:r>
          </a:p>
          <a:p>
            <a:r>
              <a:rPr lang="en-US" sz="1600" dirty="0"/>
              <a:t>Regional developments</a:t>
            </a:r>
          </a:p>
          <a:p>
            <a:pPr lvl="1"/>
            <a:r>
              <a:rPr lang="en-US" sz="1600" dirty="0"/>
              <a:t>ERCOT SB6 establishes standard rules</a:t>
            </a:r>
          </a:p>
          <a:p>
            <a:pPr lvl="1"/>
            <a:r>
              <a:rPr lang="en-US" sz="1600" dirty="0"/>
              <a:t>SPP HILLGA and CHILLS encourage bring your own generation</a:t>
            </a:r>
          </a:p>
          <a:p>
            <a:pPr lvl="1"/>
            <a:r>
              <a:rPr lang="en-US" sz="1600" dirty="0"/>
              <a:t>PJM no consensus yet</a:t>
            </a:r>
          </a:p>
          <a:p>
            <a:r>
              <a:rPr lang="en-US" sz="1600" dirty="0"/>
              <a:t>Utilities require extraordinary deposits and guarantees</a:t>
            </a:r>
          </a:p>
          <a:p>
            <a:pPr lvl="1"/>
            <a:r>
              <a:rPr lang="en-US" sz="1600" dirty="0"/>
              <a:t>Exelon Transmission Security Agreement</a:t>
            </a:r>
          </a:p>
          <a:p>
            <a:pPr lvl="1"/>
            <a:r>
              <a:rPr lang="en-US" sz="1600" dirty="0"/>
              <a:t>AES Constructive Service Agreement for large loads</a:t>
            </a:r>
          </a:p>
          <a:p>
            <a:pPr marL="0" indent="0">
              <a:buNone/>
            </a:pPr>
            <a:endParaRPr lang="en-US" sz="1600" dirty="0"/>
          </a:p>
        </p:txBody>
      </p:sp>
      <p:sp>
        <p:nvSpPr>
          <p:cNvPr id="5" name="Slide Number Placeholder 4">
            <a:extLst>
              <a:ext uri="{FF2B5EF4-FFF2-40B4-BE49-F238E27FC236}">
                <a16:creationId xmlns:a16="http://schemas.microsoft.com/office/drawing/2014/main" id="{F753FA52-9A67-A741-7766-F71386AF7B44}"/>
              </a:ext>
            </a:extLst>
          </p:cNvPr>
          <p:cNvSpPr>
            <a:spLocks noGrp="1"/>
          </p:cNvSpPr>
          <p:nvPr>
            <p:ph type="sldNum" sz="quarter" idx="12"/>
          </p:nvPr>
        </p:nvSpPr>
        <p:spPr/>
        <p:txBody>
          <a:bodyPr/>
          <a:lstStyle/>
          <a:p>
            <a:fld id="{3487E17C-00F2-43F7-9117-163ACF173A2A}" type="slidenum">
              <a:rPr lang="en-US" smtClean="0"/>
              <a:t>11</a:t>
            </a:fld>
            <a:endParaRPr lang="en-US" dirty="0"/>
          </a:p>
        </p:txBody>
      </p:sp>
      <p:pic>
        <p:nvPicPr>
          <p:cNvPr id="6" name="Picture 5">
            <a:extLst>
              <a:ext uri="{FF2B5EF4-FFF2-40B4-BE49-F238E27FC236}">
                <a16:creationId xmlns:a16="http://schemas.microsoft.com/office/drawing/2014/main" id="{7EBA628C-63AD-E3FE-115A-A38138AF1AB8}"/>
              </a:ext>
            </a:extLst>
          </p:cNvPr>
          <p:cNvPicPr>
            <a:picLocks noChangeAspect="1"/>
          </p:cNvPicPr>
          <p:nvPr/>
        </p:nvPicPr>
        <p:blipFill>
          <a:blip r:embed="rId2"/>
          <a:stretch>
            <a:fillRect/>
          </a:stretch>
        </p:blipFill>
        <p:spPr>
          <a:xfrm>
            <a:off x="7899491" y="673863"/>
            <a:ext cx="3454308" cy="2300043"/>
          </a:xfrm>
          <a:prstGeom prst="rect">
            <a:avLst/>
          </a:prstGeom>
        </p:spPr>
      </p:pic>
      <p:pic>
        <p:nvPicPr>
          <p:cNvPr id="7" name="Picture 6">
            <a:extLst>
              <a:ext uri="{FF2B5EF4-FFF2-40B4-BE49-F238E27FC236}">
                <a16:creationId xmlns:a16="http://schemas.microsoft.com/office/drawing/2014/main" id="{2C7F6730-674E-686B-40E0-09E37A1863F2}"/>
              </a:ext>
            </a:extLst>
          </p:cNvPr>
          <p:cNvPicPr>
            <a:picLocks noChangeAspect="1"/>
          </p:cNvPicPr>
          <p:nvPr/>
        </p:nvPicPr>
        <p:blipFill>
          <a:blip r:embed="rId3"/>
          <a:stretch>
            <a:fillRect/>
          </a:stretch>
        </p:blipFill>
        <p:spPr>
          <a:xfrm>
            <a:off x="7899490" y="3058462"/>
            <a:ext cx="3454307" cy="3125675"/>
          </a:xfrm>
          <a:prstGeom prst="rect">
            <a:avLst/>
          </a:prstGeom>
        </p:spPr>
      </p:pic>
    </p:spTree>
    <p:extLst>
      <p:ext uri="{BB962C8B-B14F-4D97-AF65-F5344CB8AC3E}">
        <p14:creationId xmlns:p14="http://schemas.microsoft.com/office/powerpoint/2010/main" val="3493648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7B30B-DEBE-C97B-37CE-6AAAE7B027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7F87A7-A460-C49A-7A42-1E1A6A4CD41C}"/>
              </a:ext>
            </a:extLst>
          </p:cNvPr>
          <p:cNvSpPr>
            <a:spLocks noGrp="1"/>
          </p:cNvSpPr>
          <p:nvPr>
            <p:ph type="title"/>
          </p:nvPr>
        </p:nvSpPr>
        <p:spPr/>
        <p:txBody>
          <a:bodyPr>
            <a:normAutofit/>
          </a:bodyPr>
          <a:lstStyle/>
          <a:p>
            <a:r>
              <a:rPr lang="en-US" sz="2400" dirty="0"/>
              <a:t>2. POWER REGULATORY ISSUES </a:t>
            </a:r>
          </a:p>
        </p:txBody>
      </p:sp>
      <p:sp>
        <p:nvSpPr>
          <p:cNvPr id="3" name="Content Placeholder 2">
            <a:extLst>
              <a:ext uri="{FF2B5EF4-FFF2-40B4-BE49-F238E27FC236}">
                <a16:creationId xmlns:a16="http://schemas.microsoft.com/office/drawing/2014/main" id="{FFDE0F53-266D-9943-9F24-4E94EDFD6088}"/>
              </a:ext>
            </a:extLst>
          </p:cNvPr>
          <p:cNvSpPr>
            <a:spLocks noGrp="1"/>
          </p:cNvSpPr>
          <p:nvPr>
            <p:ph idx="1"/>
          </p:nvPr>
        </p:nvSpPr>
        <p:spPr>
          <a:xfrm>
            <a:off x="838200" y="1825625"/>
            <a:ext cx="9598891" cy="4008105"/>
          </a:xfrm>
        </p:spPr>
        <p:txBody>
          <a:bodyPr>
            <a:normAutofit/>
          </a:bodyPr>
          <a:lstStyle/>
          <a:p>
            <a:r>
              <a:rPr lang="en-US" sz="1600" dirty="0"/>
              <a:t>Regulation shifting from States to Regional and Federal Levels</a:t>
            </a:r>
          </a:p>
          <a:p>
            <a:r>
              <a:rPr lang="en-US" sz="1600" dirty="0"/>
              <a:t>Federal rulemaking in process</a:t>
            </a:r>
          </a:p>
          <a:p>
            <a:pPr lvl="1"/>
            <a:r>
              <a:rPr lang="en-US" sz="1600" dirty="0"/>
              <a:t>Targeting April 2026</a:t>
            </a:r>
          </a:p>
          <a:p>
            <a:r>
              <a:rPr lang="en-US" sz="1600" dirty="0"/>
              <a:t>Regional developments</a:t>
            </a:r>
          </a:p>
          <a:p>
            <a:pPr lvl="1"/>
            <a:r>
              <a:rPr lang="en-US" sz="1600" dirty="0"/>
              <a:t>ERCOT SB6 establishes standard rules</a:t>
            </a:r>
          </a:p>
          <a:p>
            <a:pPr lvl="1"/>
            <a:r>
              <a:rPr lang="en-US" sz="1600" dirty="0"/>
              <a:t>SPP HILLGA and CHILLS encourage bring your own generation</a:t>
            </a:r>
          </a:p>
          <a:p>
            <a:pPr lvl="1"/>
            <a:r>
              <a:rPr lang="en-US" sz="1600" dirty="0"/>
              <a:t>PJM no consensus yet</a:t>
            </a:r>
          </a:p>
          <a:p>
            <a:r>
              <a:rPr lang="en-US" sz="1600" dirty="0"/>
              <a:t>Utilities require extraordinary deposits and guarantees</a:t>
            </a:r>
          </a:p>
          <a:p>
            <a:pPr lvl="1"/>
            <a:r>
              <a:rPr lang="en-US" sz="1600" dirty="0"/>
              <a:t>Exelon Transmission Security Agreement</a:t>
            </a:r>
          </a:p>
          <a:p>
            <a:pPr lvl="1"/>
            <a:r>
              <a:rPr lang="en-US" sz="1600" dirty="0"/>
              <a:t>AES Constructive Service Agreement for large loads</a:t>
            </a:r>
          </a:p>
          <a:p>
            <a:pPr marL="0" indent="0">
              <a:buNone/>
            </a:pPr>
            <a:endParaRPr lang="en-US" sz="1600" dirty="0"/>
          </a:p>
        </p:txBody>
      </p:sp>
      <p:sp>
        <p:nvSpPr>
          <p:cNvPr id="5" name="Slide Number Placeholder 4">
            <a:extLst>
              <a:ext uri="{FF2B5EF4-FFF2-40B4-BE49-F238E27FC236}">
                <a16:creationId xmlns:a16="http://schemas.microsoft.com/office/drawing/2014/main" id="{C4C357DB-5D35-1D95-5594-90849EDE5C0A}"/>
              </a:ext>
            </a:extLst>
          </p:cNvPr>
          <p:cNvSpPr>
            <a:spLocks noGrp="1"/>
          </p:cNvSpPr>
          <p:nvPr>
            <p:ph type="sldNum" sz="quarter" idx="12"/>
          </p:nvPr>
        </p:nvSpPr>
        <p:spPr/>
        <p:txBody>
          <a:bodyPr/>
          <a:lstStyle/>
          <a:p>
            <a:fld id="{3487E17C-00F2-43F7-9117-163ACF173A2A}" type="slidenum">
              <a:rPr lang="en-US" smtClean="0"/>
              <a:t>12</a:t>
            </a:fld>
            <a:endParaRPr lang="en-US" dirty="0"/>
          </a:p>
        </p:txBody>
      </p:sp>
      <p:pic>
        <p:nvPicPr>
          <p:cNvPr id="6" name="Picture 5">
            <a:extLst>
              <a:ext uri="{FF2B5EF4-FFF2-40B4-BE49-F238E27FC236}">
                <a16:creationId xmlns:a16="http://schemas.microsoft.com/office/drawing/2014/main" id="{37328335-D355-90B6-A478-E5C6373CF63B}"/>
              </a:ext>
            </a:extLst>
          </p:cNvPr>
          <p:cNvPicPr>
            <a:picLocks noChangeAspect="1"/>
          </p:cNvPicPr>
          <p:nvPr/>
        </p:nvPicPr>
        <p:blipFill>
          <a:blip r:embed="rId2"/>
          <a:stretch>
            <a:fillRect/>
          </a:stretch>
        </p:blipFill>
        <p:spPr>
          <a:xfrm>
            <a:off x="7899491" y="673863"/>
            <a:ext cx="3454308" cy="2300043"/>
          </a:xfrm>
          <a:prstGeom prst="rect">
            <a:avLst/>
          </a:prstGeom>
        </p:spPr>
      </p:pic>
      <p:pic>
        <p:nvPicPr>
          <p:cNvPr id="7" name="Picture 6">
            <a:extLst>
              <a:ext uri="{FF2B5EF4-FFF2-40B4-BE49-F238E27FC236}">
                <a16:creationId xmlns:a16="http://schemas.microsoft.com/office/drawing/2014/main" id="{01A51652-1D54-36CB-22B0-3E4A84F44D21}"/>
              </a:ext>
            </a:extLst>
          </p:cNvPr>
          <p:cNvPicPr>
            <a:picLocks noChangeAspect="1"/>
          </p:cNvPicPr>
          <p:nvPr/>
        </p:nvPicPr>
        <p:blipFill>
          <a:blip r:embed="rId3"/>
          <a:stretch>
            <a:fillRect/>
          </a:stretch>
        </p:blipFill>
        <p:spPr>
          <a:xfrm>
            <a:off x="7899490" y="3058462"/>
            <a:ext cx="3454307" cy="3125675"/>
          </a:xfrm>
          <a:prstGeom prst="rect">
            <a:avLst/>
          </a:prstGeom>
        </p:spPr>
      </p:pic>
    </p:spTree>
    <p:extLst>
      <p:ext uri="{BB962C8B-B14F-4D97-AF65-F5344CB8AC3E}">
        <p14:creationId xmlns:p14="http://schemas.microsoft.com/office/powerpoint/2010/main" val="3373130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FA15383-361D-896A-CF5D-7BC25768AF51}"/>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1C730E75-3CC9-0A1F-FE90-1C83B472E854}"/>
              </a:ext>
            </a:extLst>
          </p:cNvPr>
          <p:cNvSpPr>
            <a:spLocks noGrp="1"/>
          </p:cNvSpPr>
          <p:nvPr>
            <p:ph type="sldNum" sz="quarter" idx="12"/>
          </p:nvPr>
        </p:nvSpPr>
        <p:spPr/>
        <p:txBody>
          <a:bodyPr/>
          <a:lstStyle/>
          <a:p>
            <a:fld id="{3487E17C-00F2-43F7-9117-163ACF173A2A}" type="slidenum">
              <a:rPr lang="en-US" smtClean="0"/>
              <a:t>13</a:t>
            </a:fld>
            <a:endParaRPr lang="en-US" dirty="0"/>
          </a:p>
        </p:txBody>
      </p:sp>
      <p:sp>
        <p:nvSpPr>
          <p:cNvPr id="7" name="Arrow: Chevron 6">
            <a:extLst>
              <a:ext uri="{FF2B5EF4-FFF2-40B4-BE49-F238E27FC236}">
                <a16:creationId xmlns:a16="http://schemas.microsoft.com/office/drawing/2014/main" id="{79972EA7-F7C6-0BCC-1639-AA44048D2853}"/>
              </a:ext>
            </a:extLst>
          </p:cNvPr>
          <p:cNvSpPr/>
          <p:nvPr/>
        </p:nvSpPr>
        <p:spPr>
          <a:xfrm>
            <a:off x="314037" y="1016000"/>
            <a:ext cx="11508508" cy="4493491"/>
          </a:xfrm>
          <a:prstGeom prst="chevron">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rPr>
              <a:t>NOW FOR THE DRUMROLL</a:t>
            </a:r>
          </a:p>
        </p:txBody>
      </p:sp>
    </p:spTree>
    <p:extLst>
      <p:ext uri="{BB962C8B-B14F-4D97-AF65-F5344CB8AC3E}">
        <p14:creationId xmlns:p14="http://schemas.microsoft.com/office/powerpoint/2010/main" val="42303981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68D0C-CD75-629E-843E-CD27819260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0B237F-9153-8734-3D9A-6B765B615983}"/>
              </a:ext>
            </a:extLst>
          </p:cNvPr>
          <p:cNvSpPr>
            <a:spLocks noGrp="1"/>
          </p:cNvSpPr>
          <p:nvPr>
            <p:ph type="title"/>
          </p:nvPr>
        </p:nvSpPr>
        <p:spPr/>
        <p:txBody>
          <a:bodyPr>
            <a:normAutofit/>
          </a:bodyPr>
          <a:lstStyle/>
          <a:p>
            <a:r>
              <a:rPr lang="en-US" sz="2400" dirty="0"/>
              <a:t>1. AVAILABILITY OF POWER</a:t>
            </a:r>
          </a:p>
        </p:txBody>
      </p:sp>
      <p:sp>
        <p:nvSpPr>
          <p:cNvPr id="3" name="Content Placeholder 2">
            <a:extLst>
              <a:ext uri="{FF2B5EF4-FFF2-40B4-BE49-F238E27FC236}">
                <a16:creationId xmlns:a16="http://schemas.microsoft.com/office/drawing/2014/main" id="{799E41C9-3E92-6985-F95F-FA6912FE0CD9}"/>
              </a:ext>
            </a:extLst>
          </p:cNvPr>
          <p:cNvSpPr>
            <a:spLocks noGrp="1"/>
          </p:cNvSpPr>
          <p:nvPr>
            <p:ph idx="1"/>
          </p:nvPr>
        </p:nvSpPr>
        <p:spPr>
          <a:xfrm>
            <a:off x="838200" y="1424947"/>
            <a:ext cx="9598891" cy="4008105"/>
          </a:xfrm>
        </p:spPr>
        <p:txBody>
          <a:bodyPr>
            <a:noAutofit/>
          </a:bodyPr>
          <a:lstStyle/>
          <a:p>
            <a:r>
              <a:rPr lang="en-US" sz="1600" dirty="0"/>
              <a:t>Data center power needs double by 2030</a:t>
            </a:r>
          </a:p>
          <a:p>
            <a:pPr lvl="1"/>
            <a:r>
              <a:rPr lang="en-US" sz="1600" dirty="0"/>
              <a:t>Who gets power first?</a:t>
            </a:r>
          </a:p>
          <a:p>
            <a:r>
              <a:rPr lang="en-US" sz="1600" dirty="0"/>
              <a:t>Generation vs. transmission</a:t>
            </a:r>
          </a:p>
          <a:p>
            <a:r>
              <a:rPr lang="en-US" sz="1600" dirty="0"/>
              <a:t>Availability, quantity and timing</a:t>
            </a:r>
          </a:p>
          <a:p>
            <a:pPr lvl="1"/>
            <a:r>
              <a:rPr lang="en-US" sz="1600" dirty="0"/>
              <a:t>Agreement with utility</a:t>
            </a:r>
          </a:p>
          <a:p>
            <a:pPr lvl="1"/>
            <a:r>
              <a:rPr lang="en-US" sz="1600" dirty="0"/>
              <a:t>Long lead time items</a:t>
            </a:r>
          </a:p>
          <a:p>
            <a:pPr lvl="1"/>
            <a:r>
              <a:rPr lang="en-US" sz="1600" dirty="0"/>
              <a:t>Co-location with generation</a:t>
            </a:r>
          </a:p>
          <a:p>
            <a:pPr lvl="1"/>
            <a:r>
              <a:rPr lang="en-US" sz="1600" dirty="0"/>
              <a:t>Bridging power</a:t>
            </a:r>
          </a:p>
          <a:p>
            <a:r>
              <a:rPr lang="en-US" sz="1600" dirty="0"/>
              <a:t>Alternatives</a:t>
            </a:r>
          </a:p>
          <a:p>
            <a:pPr lvl="1"/>
            <a:r>
              <a:rPr lang="en-US" sz="1600" dirty="0"/>
              <a:t>Natural Gas – Bridging or Permanent</a:t>
            </a:r>
          </a:p>
          <a:p>
            <a:pPr lvl="1"/>
            <a:r>
              <a:rPr lang="en-US" sz="1600" dirty="0"/>
              <a:t>Solar, Wind, Geothermal, Hydro</a:t>
            </a:r>
          </a:p>
          <a:p>
            <a:pPr lvl="1"/>
            <a:r>
              <a:rPr lang="en-US" sz="1600" dirty="0"/>
              <a:t>Battery storage</a:t>
            </a:r>
          </a:p>
          <a:p>
            <a:pPr lvl="1"/>
            <a:r>
              <a:rPr lang="en-US" sz="1600" dirty="0"/>
              <a:t>Hydrogen</a:t>
            </a:r>
          </a:p>
          <a:p>
            <a:pPr lvl="1"/>
            <a:r>
              <a:rPr lang="en-US" sz="1600" dirty="0"/>
              <a:t>Small Modular Nuclear Reactors (SMR)</a:t>
            </a:r>
          </a:p>
          <a:p>
            <a:pPr marL="0" indent="0">
              <a:buNone/>
            </a:pPr>
            <a:endParaRPr lang="en-US" sz="1600" dirty="0"/>
          </a:p>
        </p:txBody>
      </p:sp>
      <p:sp>
        <p:nvSpPr>
          <p:cNvPr id="5" name="Slide Number Placeholder 4">
            <a:extLst>
              <a:ext uri="{FF2B5EF4-FFF2-40B4-BE49-F238E27FC236}">
                <a16:creationId xmlns:a16="http://schemas.microsoft.com/office/drawing/2014/main" id="{7CE8BD37-EB14-D19F-DE91-B565E7D7FEB9}"/>
              </a:ext>
            </a:extLst>
          </p:cNvPr>
          <p:cNvSpPr>
            <a:spLocks noGrp="1"/>
          </p:cNvSpPr>
          <p:nvPr>
            <p:ph type="sldNum" sz="quarter" idx="12"/>
          </p:nvPr>
        </p:nvSpPr>
        <p:spPr/>
        <p:txBody>
          <a:bodyPr/>
          <a:lstStyle/>
          <a:p>
            <a:fld id="{3487E17C-00F2-43F7-9117-163ACF173A2A}" type="slidenum">
              <a:rPr lang="en-US" smtClean="0"/>
              <a:t>14</a:t>
            </a:fld>
            <a:endParaRPr lang="en-US" dirty="0"/>
          </a:p>
        </p:txBody>
      </p:sp>
      <p:pic>
        <p:nvPicPr>
          <p:cNvPr id="4" name="Content Placeholder 7">
            <a:extLst>
              <a:ext uri="{FF2B5EF4-FFF2-40B4-BE49-F238E27FC236}">
                <a16:creationId xmlns:a16="http://schemas.microsoft.com/office/drawing/2014/main" id="{D15FE555-05F4-F687-3E15-4AA812489E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14306" y="758355"/>
            <a:ext cx="4071266" cy="2441575"/>
          </a:xfrm>
          <a:prstGeom prst="rect">
            <a:avLst/>
          </a:prstGeom>
        </p:spPr>
      </p:pic>
      <p:pic>
        <p:nvPicPr>
          <p:cNvPr id="8" name="Picture 7">
            <a:extLst>
              <a:ext uri="{FF2B5EF4-FFF2-40B4-BE49-F238E27FC236}">
                <a16:creationId xmlns:a16="http://schemas.microsoft.com/office/drawing/2014/main" id="{52A30E75-D86F-AC75-00B9-51C5ABAF790C}"/>
              </a:ext>
            </a:extLst>
          </p:cNvPr>
          <p:cNvPicPr>
            <a:picLocks noChangeAspect="1"/>
          </p:cNvPicPr>
          <p:nvPr/>
        </p:nvPicPr>
        <p:blipFill>
          <a:blip r:embed="rId3"/>
          <a:stretch>
            <a:fillRect/>
          </a:stretch>
        </p:blipFill>
        <p:spPr>
          <a:xfrm>
            <a:off x="6714307" y="3347461"/>
            <a:ext cx="4071265" cy="2898304"/>
          </a:xfrm>
          <a:prstGeom prst="rect">
            <a:avLst/>
          </a:prstGeom>
        </p:spPr>
      </p:pic>
    </p:spTree>
    <p:extLst>
      <p:ext uri="{BB962C8B-B14F-4D97-AF65-F5344CB8AC3E}">
        <p14:creationId xmlns:p14="http://schemas.microsoft.com/office/powerpoint/2010/main" val="4035018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descr="A person in a purple shirt&#10;&#10;AI-generated content may be incorrect.">
            <a:extLst>
              <a:ext uri="{FF2B5EF4-FFF2-40B4-BE49-F238E27FC236}">
                <a16:creationId xmlns:a16="http://schemas.microsoft.com/office/drawing/2014/main" id="{064A7390-EE69-381D-79BC-AB6D01A49162}"/>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tretch>
            <a:fillRect/>
          </a:stretch>
        </p:blipFill>
        <p:spPr>
          <a:xfrm>
            <a:off x="685799" y="355264"/>
            <a:ext cx="1828800" cy="1828800"/>
          </a:xfrm>
        </p:spPr>
      </p:pic>
      <p:graphicFrame>
        <p:nvGraphicFramePr>
          <p:cNvPr id="11" name="Table 22">
            <a:extLst>
              <a:ext uri="{FF2B5EF4-FFF2-40B4-BE49-F238E27FC236}">
                <a16:creationId xmlns:a16="http://schemas.microsoft.com/office/drawing/2014/main" id="{B1F0A6C2-6BEB-0C53-A371-E83FB9EF22B1}"/>
              </a:ext>
            </a:extLst>
          </p:cNvPr>
          <p:cNvGraphicFramePr>
            <a:graphicFrameLocks noGrp="1"/>
          </p:cNvGraphicFramePr>
          <p:nvPr>
            <p:extLst>
              <p:ext uri="{D42A27DB-BD31-4B8C-83A1-F6EECF244321}">
                <p14:modId xmlns:p14="http://schemas.microsoft.com/office/powerpoint/2010/main" val="1869702192"/>
              </p:ext>
            </p:extLst>
          </p:nvPr>
        </p:nvGraphicFramePr>
        <p:xfrm>
          <a:off x="2705239" y="355264"/>
          <a:ext cx="7643151" cy="1389911"/>
        </p:xfrm>
        <a:graphic>
          <a:graphicData uri="http://schemas.openxmlformats.org/drawingml/2006/table">
            <a:tbl>
              <a:tblPr firstRow="1" bandRow="1">
                <a:tableStyleId>{5C22544A-7EE6-4342-B048-85BDC9FD1C3A}</a:tableStyleId>
              </a:tblPr>
              <a:tblGrid>
                <a:gridCol w="477838">
                  <a:extLst>
                    <a:ext uri="{9D8B030D-6E8A-4147-A177-3AD203B41FA5}">
                      <a16:colId xmlns:a16="http://schemas.microsoft.com/office/drawing/2014/main" val="1484858201"/>
                    </a:ext>
                  </a:extLst>
                </a:gridCol>
                <a:gridCol w="7165313">
                  <a:extLst>
                    <a:ext uri="{9D8B030D-6E8A-4147-A177-3AD203B41FA5}">
                      <a16:colId xmlns:a16="http://schemas.microsoft.com/office/drawing/2014/main" val="1813062876"/>
                    </a:ext>
                  </a:extLst>
                </a:gridCol>
              </a:tblGrid>
              <a:tr h="415221">
                <a:tc gridSpan="2">
                  <a:txBody>
                    <a:bodyPr/>
                    <a:lstStyle/>
                    <a:p>
                      <a:r>
                        <a:rPr lang="en-US" sz="1800" dirty="0">
                          <a:solidFill>
                            <a:schemeClr val="tx1"/>
                          </a:solidFill>
                        </a:rPr>
                        <a:t>Jeffrey Moerdler</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935330042"/>
                  </a:ext>
                </a:extLst>
              </a:tr>
              <a:tr h="251209">
                <a:tc>
                  <a:txBody>
                    <a:bodyPr/>
                    <a:lstStyle/>
                    <a:p>
                      <a:r>
                        <a:rPr lang="en-US" sz="1050" dirty="0">
                          <a:solidFill>
                            <a:srgbClr val="000000"/>
                          </a:solidFill>
                        </a:rPr>
                        <a:t>Partner</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ct val="0"/>
                        </a:spcBef>
                        <a:spcAft>
                          <a:spcPct val="0"/>
                        </a:spcAft>
                        <a:buClrTx/>
                        <a:buSzTx/>
                        <a:buFontTx/>
                        <a:buNone/>
                        <a:defRPr/>
                      </a:pPr>
                      <a:r>
                        <a:rPr lang="en-US" sz="1050" dirty="0">
                          <a:solidFill>
                            <a:srgbClr val="000000"/>
                          </a:solidFill>
                        </a:rPr>
                        <a:t>| Chair - Data Center and Digital Infrastructure Practice Group</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0079436"/>
                  </a:ext>
                </a:extLst>
              </a:tr>
              <a:tr h="241160">
                <a:tc gridSpan="2">
                  <a:txBody>
                    <a:bodyPr/>
                    <a:lstStyle/>
                    <a:p>
                      <a:r>
                        <a:rPr lang="en-US" sz="1050">
                          <a:solidFill>
                            <a:srgbClr val="000000"/>
                          </a:solidFill>
                        </a:rPr>
                        <a:t>New York</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868119843"/>
                  </a:ext>
                </a:extLst>
              </a:tr>
              <a:tr h="235215">
                <a:tc gridSpan="2">
                  <a:txBody>
                    <a:bodyPr/>
                    <a:lstStyle/>
                    <a:p>
                      <a:r>
                        <a:rPr lang="en-US" sz="1050" dirty="0">
                          <a:solidFill>
                            <a:srgbClr val="000000"/>
                          </a:solidFill>
                        </a:rPr>
                        <a:t>+1 212.835.4854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467841521"/>
                  </a:ext>
                </a:extLst>
              </a:tr>
              <a:tr h="247106">
                <a:tc gridSpan="2">
                  <a:txBody>
                    <a:bodyPr/>
                    <a:lstStyle/>
                    <a:p>
                      <a:r>
                        <a:rPr lang="en-US" sz="1050" dirty="0">
                          <a:solidFill>
                            <a:srgbClr val="000000"/>
                          </a:solidFill>
                        </a:rPr>
                        <a:t>Jeffrey.Moerdler@haynesboone.com</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677066536"/>
                  </a:ext>
                </a:extLst>
              </a:tr>
            </a:tbl>
          </a:graphicData>
        </a:graphic>
      </p:graphicFrame>
      <p:sp>
        <p:nvSpPr>
          <p:cNvPr id="13" name="Text Placeholder 6">
            <a:extLst>
              <a:ext uri="{FF2B5EF4-FFF2-40B4-BE49-F238E27FC236}">
                <a16:creationId xmlns:a16="http://schemas.microsoft.com/office/drawing/2014/main" id="{7D550BAF-3D83-3E3D-CE1E-E26F626F1239}"/>
              </a:ext>
            </a:extLst>
          </p:cNvPr>
          <p:cNvSpPr>
            <a:spLocks noGrp="1"/>
          </p:cNvSpPr>
          <p:nvPr>
            <p:ph type="body" sz="quarter" idx="29"/>
          </p:nvPr>
        </p:nvSpPr>
        <p:spPr>
          <a:xfrm>
            <a:off x="4267200" y="2286000"/>
            <a:ext cx="7129463" cy="6192016"/>
          </a:xfrm>
        </p:spPr>
        <p:txBody>
          <a:bodyPr numCol="2">
            <a:spAutoFit/>
          </a:bodyPr>
          <a:lstStyle/>
          <a:p>
            <a:pPr marL="0" indent="0">
              <a:buNone/>
            </a:pPr>
            <a:r>
              <a:rPr lang="en-US" sz="800" dirty="0"/>
              <a:t>Jeff Moerdler is chair of the Haynes Boone Data Center and Digital Infrastructure Practice and a real estate partner in the New York office. He has more than 40 years’ experience in general commercial real estate law. Jeff’s real estate practice includes acquisitions, sales, development, leasing, and borrower’s side financing. Jeff also has a particular focus on real estate challenges facing communications, technology and energy companies, and represents property owners and telecom companies in telecom real estate matters, particularly in data center development, acquisitions, sales, leases, colocation agreements and service level agreements. His clients include both large national companies and smaller, local clients, and includes representation of landlords and tenants in all types of leases; counseling owners and developers in the acquisition, sale, joint venture, development, and renovation of property as well as sale-leaseback transactions; advising lenders and borrowers in commercial loans; and the representation of all parties in real estate litigation. He is actively involved in settling real estate, partnership, and inter-family disputes. He also represents many not-for-profit entities and is active in health care, senior living, and educational real estate. During the past 35 years, Jeff has developed considerable experience in the intersection of real estate with communications, technology, and energy issues. He has extensive experience representing landlords, tenants, developers, and communications service providers in the leasing, purchase, sale, and financing of data centers, colocation facilities, radio and television broadcast antennas, distributed and in-building wireless systems, rooftop antennas, and fiber-optic transactions as well as the wiring of buildings for broadband communications access. Jeff has also negotiated thousands of data center leases, master services agreements, colocation agreements and service level agreements, rooftop and cellular antenna leases, inside wiring agreements, and antenna tower leases throughout the country – covering over 500 million square feet.</a:t>
            </a:r>
          </a:p>
          <a:p>
            <a:endParaRPr lang="en-US" sz="800" dirty="0"/>
          </a:p>
          <a:p>
            <a:endParaRPr lang="en-US" sz="800" dirty="0"/>
          </a:p>
          <a:p>
            <a:endParaRPr lang="en-US" sz="800" dirty="0"/>
          </a:p>
          <a:p>
            <a:endParaRPr lang="en-US" sz="800" dirty="0"/>
          </a:p>
          <a:p>
            <a:pPr marL="0" indent="0">
              <a:buNone/>
            </a:pPr>
            <a:r>
              <a:rPr lang="en-US" sz="800" dirty="0"/>
              <a:t>He has also devoted a considerable portion of his practice to power and energy issues related to real estate and other technology matters, including large solar and wind installations, battery storage facilities, and bulk power purchases. Jeff is a frequent speaker on real estate, data center, and telecom topics around the country. He is  Fellow of the American College of Real Estate Lawyers and on the faculty of the Advanced Commercial Leasing Institute.   He regularly speaks as a panelist at data center, digital infrastructure and real estate conference around the United States. In addition, he is regularly quoted in the New York Times, the Wall Street Journal, Bisnow, Commercial Property News, Real Estate Weekly, and other publications.  He co-authored the first treatise chapter on telecom real law for Powell on Real Property in 1999. Jeff has previously served in numerous governmental positions, including as a Commissioner of the Port Authority of New York and New Jersey, a member of the New York State Banking Board, a member of the New York State Financial Control Board, a member of the Departmental Disciplinary Committee of the Appellate Division of the First Department of the New York State Supreme Court, Assistant to the First Deputy Mayor of the City of New York, and assistant to the Deputy Borough President of the Borough of Manhattan. From 1981 to 1982, Jeff served as a law clerk to the Honorable Charles L. </a:t>
            </a:r>
            <a:r>
              <a:rPr lang="en-US" sz="800" dirty="0" err="1"/>
              <a:t>Brieant</a:t>
            </a:r>
            <a:r>
              <a:rPr lang="en-US" sz="800" dirty="0"/>
              <a:t>, US District Judge, and later Chief Judge, for the Southern District of New York. Jeff is also an emergency medical technician on his local volunteer ambulance and President of his local chapter, as well as having served for 8 years on the Board of Trustees of the umbrella organization which is the largest volunteer ambulance service in the United States.</a:t>
            </a:r>
          </a:p>
          <a:p>
            <a:endParaRPr lang="en-US" sz="800" dirty="0"/>
          </a:p>
        </p:txBody>
      </p:sp>
      <p:graphicFrame>
        <p:nvGraphicFramePr>
          <p:cNvPr id="15" name="Table 25">
            <a:extLst>
              <a:ext uri="{FF2B5EF4-FFF2-40B4-BE49-F238E27FC236}">
                <a16:creationId xmlns:a16="http://schemas.microsoft.com/office/drawing/2014/main" id="{B78A3B37-4548-D4F0-E7A3-C2725563A4CC}"/>
              </a:ext>
            </a:extLst>
          </p:cNvPr>
          <p:cNvGraphicFramePr>
            <a:graphicFrameLocks noGrp="1"/>
          </p:cNvGraphicFramePr>
          <p:nvPr>
            <p:extLst>
              <p:ext uri="{D42A27DB-BD31-4B8C-83A1-F6EECF244321}">
                <p14:modId xmlns:p14="http://schemas.microsoft.com/office/powerpoint/2010/main" val="324871864"/>
              </p:ext>
            </p:extLst>
          </p:nvPr>
        </p:nvGraphicFramePr>
        <p:xfrm>
          <a:off x="685800" y="2485853"/>
          <a:ext cx="3223010" cy="2263140"/>
        </p:xfrm>
        <a:graphic>
          <a:graphicData uri="http://schemas.openxmlformats.org/drawingml/2006/table">
            <a:tbl>
              <a:tblPr firstRow="1" bandRow="1">
                <a:tableStyleId>{5C22544A-7EE6-4342-B048-85BDC9FD1C3A}</a:tableStyleId>
              </a:tblPr>
              <a:tblGrid>
                <a:gridCol w="3223010">
                  <a:extLst>
                    <a:ext uri="{9D8B030D-6E8A-4147-A177-3AD203B41FA5}">
                      <a16:colId xmlns:a16="http://schemas.microsoft.com/office/drawing/2014/main" val="1979411635"/>
                    </a:ext>
                  </a:extLst>
                </a:gridCol>
              </a:tblGrid>
              <a:tr h="114884">
                <a:tc>
                  <a:txBody>
                    <a:bodyPr/>
                    <a:lstStyle/>
                    <a:p>
                      <a:r>
                        <a:rPr lang="en-US" sz="1050" dirty="0">
                          <a:solidFill>
                            <a:schemeClr val="tx1"/>
                          </a:solidFill>
                        </a:rPr>
                        <a:t>Practice Areas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6846050"/>
                  </a:ext>
                </a:extLst>
              </a:tr>
              <a:tr h="67116">
                <a:tc>
                  <a:txBody>
                    <a:bodyPr/>
                    <a:lstStyle/>
                    <a:p>
                      <a:pPr marL="171450" indent="-171450">
                        <a:buFont typeface="Arial" pitchFamily="34" charset="0"/>
                        <a:buChar char="•"/>
                      </a:pPr>
                      <a:r>
                        <a:rPr lang="en-US" sz="900">
                          <a:solidFill>
                            <a:srgbClr val="000000"/>
                          </a:solidFill>
                        </a:rPr>
                        <a:t>AI and Technology</a:t>
                      </a:r>
                    </a:p>
                    <a:p>
                      <a:pPr marL="171450" indent="-171450">
                        <a:buFont typeface="Arial" pitchFamily="34" charset="0"/>
                        <a:buChar char="•"/>
                      </a:pPr>
                      <a:r>
                        <a:rPr lang="en-US" sz="900">
                          <a:solidFill>
                            <a:srgbClr val="000000"/>
                          </a:solidFill>
                        </a:rPr>
                        <a:t>Commercial Real Estate Leasing</a:t>
                      </a:r>
                    </a:p>
                    <a:p>
                      <a:pPr marL="171450" indent="-171450">
                        <a:buFont typeface="Arial" pitchFamily="34" charset="0"/>
                        <a:buChar char="•"/>
                      </a:pPr>
                      <a:r>
                        <a:rPr lang="en-US" sz="900">
                          <a:solidFill>
                            <a:srgbClr val="000000"/>
                          </a:solidFill>
                        </a:rPr>
                        <a:t>Bitcoin Mining Companies</a:t>
                      </a:r>
                    </a:p>
                    <a:p>
                      <a:pPr marL="171450" indent="-171450">
                        <a:buFont typeface="Arial" pitchFamily="34" charset="0"/>
                        <a:buChar char="•"/>
                      </a:pPr>
                      <a:r>
                        <a:rPr lang="en-US" sz="900">
                          <a:solidFill>
                            <a:srgbClr val="000000"/>
                          </a:solidFill>
                        </a:rPr>
                        <a:t>Networking</a:t>
                      </a:r>
                    </a:p>
                    <a:p>
                      <a:pPr marL="171450" indent="-171450">
                        <a:buFont typeface="Arial" pitchFamily="34" charset="0"/>
                        <a:buChar char="•"/>
                      </a:pPr>
                      <a:r>
                        <a:rPr lang="en-US" sz="900">
                          <a:solidFill>
                            <a:srgbClr val="000000"/>
                          </a:solidFill>
                        </a:rPr>
                        <a:t>Real Estate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5793476"/>
                  </a:ext>
                </a:extLst>
              </a:tr>
              <a:tr h="130923">
                <a:tc>
                  <a:txBody>
                    <a:bodyPr/>
                    <a:lstStyle/>
                    <a:p>
                      <a:pPr marL="0" indent="0">
                        <a:buFont typeface="Arial" pitchFamily="34" charset="0"/>
                        <a:buNone/>
                      </a:pPr>
                      <a:endParaRPr lang="en-US" sz="900">
                        <a:solidFill>
                          <a:srgbClr val="000000"/>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5268526"/>
                  </a:ext>
                </a:extLst>
              </a:tr>
              <a:tr h="114884">
                <a:tc>
                  <a:txBody>
                    <a:bodyPr/>
                    <a:lstStyle/>
                    <a:p>
                      <a:r>
                        <a:rPr lang="en-US" sz="1050" b="1" dirty="0">
                          <a:solidFill>
                            <a:schemeClr val="tx1"/>
                          </a:solidFill>
                        </a:rPr>
                        <a:t>Education and Clerkships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8213517"/>
                  </a:ext>
                </a:extLst>
              </a:tr>
              <a:tr h="203103">
                <a:tc>
                  <a:txBody>
                    <a:bodyPr/>
                    <a:lstStyle/>
                    <a:p>
                      <a:pPr marL="171450" indent="-171450">
                        <a:buFont typeface="Arial" pitchFamily="34" charset="0"/>
                        <a:buChar char="•"/>
                      </a:pPr>
                      <a:r>
                        <a:rPr lang="en-US" sz="900">
                          <a:solidFill>
                            <a:srgbClr val="000000"/>
                          </a:solidFill>
                        </a:rPr>
                        <a:t>Columbia University in the City of New York (B.A.)</a:t>
                      </a:r>
                    </a:p>
                    <a:p>
                      <a:pPr marL="171450" indent="-171450">
                        <a:buFont typeface="Arial" pitchFamily="34" charset="0"/>
                        <a:buChar char="•"/>
                      </a:pPr>
                      <a:r>
                        <a:rPr lang="en-US" sz="900">
                          <a:solidFill>
                            <a:srgbClr val="000000"/>
                          </a:solidFill>
                        </a:rPr>
                        <a:t>New York University School of Law (J.D.)</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244582"/>
                  </a:ext>
                </a:extLst>
              </a:tr>
              <a:tr h="61907">
                <a:tc>
                  <a:txBody>
                    <a:bodyPr/>
                    <a:lstStyle/>
                    <a:p>
                      <a:pPr marL="0" indent="0">
                        <a:buFont typeface="Arial" pitchFamily="34" charset="0"/>
                        <a:buNone/>
                      </a:pPr>
                      <a:endParaRPr lang="en-US" sz="900">
                        <a:solidFill>
                          <a:srgbClr val="000000"/>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0815737"/>
                  </a:ext>
                </a:extLst>
              </a:tr>
              <a:tr h="114884">
                <a:tc>
                  <a:txBody>
                    <a:bodyPr/>
                    <a:lstStyle/>
                    <a:p>
                      <a:r>
                        <a:rPr lang="en-US" sz="1050" b="1" dirty="0">
                          <a:solidFill>
                            <a:schemeClr val="tx1"/>
                          </a:solidFill>
                        </a:rPr>
                        <a:t>Admissions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0974535"/>
                  </a:ext>
                </a:extLst>
              </a:tr>
              <a:tr h="196943">
                <a:tc>
                  <a:txBody>
                    <a:bodyPr/>
                    <a:lstStyle/>
                    <a:p>
                      <a:pPr marL="171450" indent="-171450">
                        <a:buFont typeface="Arial" pitchFamily="34" charset="0"/>
                        <a:buChar char="•"/>
                      </a:pPr>
                      <a:r>
                        <a:rPr lang="en-US" sz="900" dirty="0">
                          <a:solidFill>
                            <a:srgbClr val="000000"/>
                          </a:solidFill>
                        </a:rPr>
                        <a:t>District of Columbia</a:t>
                      </a:r>
                    </a:p>
                    <a:p>
                      <a:pPr marL="171450" indent="-171450">
                        <a:buFont typeface="Arial" pitchFamily="34" charset="0"/>
                        <a:buChar char="•"/>
                      </a:pPr>
                      <a:r>
                        <a:rPr lang="en-US" sz="900" dirty="0">
                          <a:solidFill>
                            <a:srgbClr val="000000"/>
                          </a:solidFill>
                        </a:rPr>
                        <a:t>Florida</a:t>
                      </a:r>
                    </a:p>
                    <a:p>
                      <a:pPr marL="171450" indent="-171450">
                        <a:buFont typeface="Arial" pitchFamily="34" charset="0"/>
                        <a:buChar char="•"/>
                      </a:pPr>
                      <a:r>
                        <a:rPr lang="en-US" sz="900" dirty="0">
                          <a:solidFill>
                            <a:srgbClr val="000000"/>
                          </a:solidFill>
                        </a:rPr>
                        <a:t>Massachusetts</a:t>
                      </a:r>
                    </a:p>
                    <a:p>
                      <a:pPr marL="171450" indent="-171450">
                        <a:buFont typeface="Arial" pitchFamily="34" charset="0"/>
                        <a:buChar char="•"/>
                      </a:pPr>
                      <a:r>
                        <a:rPr lang="en-US" sz="900" dirty="0">
                          <a:solidFill>
                            <a:srgbClr val="000000"/>
                          </a:solidFill>
                        </a:rPr>
                        <a:t>New York</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485014"/>
                  </a:ext>
                </a:extLst>
              </a:tr>
            </a:tbl>
          </a:graphicData>
        </a:graphic>
      </p:graphicFrame>
      <p:sp>
        <p:nvSpPr>
          <p:cNvPr id="2" name="Slide Number Placeholder 4">
            <a:extLst>
              <a:ext uri="{FF2B5EF4-FFF2-40B4-BE49-F238E27FC236}">
                <a16:creationId xmlns:a16="http://schemas.microsoft.com/office/drawing/2014/main" id="{B13074EA-CA7D-D34B-4E78-95F136EB60A1}"/>
              </a:ext>
            </a:extLst>
          </p:cNvPr>
          <p:cNvSpPr txBox="1">
            <a:spLocks/>
          </p:cNvSpPr>
          <p:nvPr/>
        </p:nvSpPr>
        <p:spPr>
          <a:xfrm>
            <a:off x="10869282" y="6356350"/>
            <a:ext cx="48451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87E17C-00F2-43F7-9117-163ACF173A2A}" type="slidenum">
              <a:rPr lang="en-US" sz="1200" smtClean="0">
                <a:solidFill>
                  <a:schemeClr val="bg2">
                    <a:lumMod val="50000"/>
                  </a:schemeClr>
                </a:solidFill>
              </a:rPr>
              <a:pPr/>
              <a:t>15</a:t>
            </a:fld>
            <a:endParaRPr lang="en-US" sz="1200" dirty="0">
              <a:solidFill>
                <a:schemeClr val="bg2">
                  <a:lumMod val="50000"/>
                </a:schemeClr>
              </a:solidFill>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19458-236A-B00E-D4E6-B05CD8E354E3}"/>
              </a:ext>
            </a:extLst>
          </p:cNvPr>
          <p:cNvSpPr>
            <a:spLocks noGrp="1"/>
          </p:cNvSpPr>
          <p:nvPr>
            <p:ph type="title"/>
          </p:nvPr>
        </p:nvSpPr>
        <p:spPr/>
        <p:txBody>
          <a:bodyPr/>
          <a:lstStyle/>
          <a:p>
            <a:r>
              <a:rPr lang="en-US" dirty="0"/>
              <a:t>QUESTIONS? FEEL FREE TO CONTACT ME:</a:t>
            </a:r>
          </a:p>
        </p:txBody>
      </p:sp>
      <p:sp>
        <p:nvSpPr>
          <p:cNvPr id="4" name="Slide Number Placeholder 3">
            <a:extLst>
              <a:ext uri="{FF2B5EF4-FFF2-40B4-BE49-F238E27FC236}">
                <a16:creationId xmlns:a16="http://schemas.microsoft.com/office/drawing/2014/main" id="{49097377-65A2-1F88-AF51-F6401EA4CF3A}"/>
              </a:ext>
            </a:extLst>
          </p:cNvPr>
          <p:cNvSpPr>
            <a:spLocks noGrp="1"/>
          </p:cNvSpPr>
          <p:nvPr>
            <p:ph type="sldNum" sz="quarter" idx="12"/>
          </p:nvPr>
        </p:nvSpPr>
        <p:spPr/>
        <p:txBody>
          <a:bodyPr/>
          <a:lstStyle/>
          <a:p>
            <a:fld id="{3487E17C-00F2-43F7-9117-163ACF173A2A}" type="slidenum">
              <a:rPr lang="en-US" smtClean="0"/>
              <a:t>16</a:t>
            </a:fld>
            <a:endParaRPr lang="en-US"/>
          </a:p>
        </p:txBody>
      </p:sp>
      <p:graphicFrame>
        <p:nvGraphicFramePr>
          <p:cNvPr id="5" name="Diagram 4">
            <a:extLst>
              <a:ext uri="{FF2B5EF4-FFF2-40B4-BE49-F238E27FC236}">
                <a16:creationId xmlns:a16="http://schemas.microsoft.com/office/drawing/2014/main" id="{071A4ADA-2A34-8FB7-D826-3F6136AF0F8C}"/>
              </a:ext>
            </a:extLst>
          </p:cNvPr>
          <p:cNvGraphicFramePr/>
          <p:nvPr>
            <p:extLst>
              <p:ext uri="{D42A27DB-BD31-4B8C-83A1-F6EECF244321}">
                <p14:modId xmlns:p14="http://schemas.microsoft.com/office/powerpoint/2010/main" val="2198360049"/>
              </p:ext>
            </p:extLst>
          </p:nvPr>
        </p:nvGraphicFramePr>
        <p:xfrm>
          <a:off x="321841" y="2294190"/>
          <a:ext cx="10433676" cy="28639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917004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61FA6842-0F7A-4CDB-B5E4-4F26267D7F3B}"/>
              </a:ext>
            </a:extLst>
          </p:cNvPr>
          <p:cNvSpPr>
            <a:spLocks noGrp="1"/>
          </p:cNvSpPr>
          <p:nvPr>
            <p:ph type="sldNum" sz="quarter" idx="4294967295"/>
          </p:nvPr>
        </p:nvSpPr>
        <p:spPr>
          <a:xfrm>
            <a:off x="11707813" y="6356350"/>
            <a:ext cx="484187" cy="365125"/>
          </a:xfrm>
        </p:spPr>
        <p:txBody>
          <a:bodyPr/>
          <a:lstStyle/>
          <a:p>
            <a:fld id="{3487E17C-00F2-43F7-9117-163ACF173A2A}" type="slidenum">
              <a:rPr lang="en-US" smtClean="0"/>
              <a:t>17</a:t>
            </a:fld>
            <a:endParaRPr lang="en-US"/>
          </a:p>
        </p:txBody>
      </p:sp>
    </p:spTree>
    <p:extLst>
      <p:ext uri="{BB962C8B-B14F-4D97-AF65-F5344CB8AC3E}">
        <p14:creationId xmlns:p14="http://schemas.microsoft.com/office/powerpoint/2010/main" val="3147968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4AD40-64EB-7E5A-9003-75D31E225C64}"/>
              </a:ext>
            </a:extLst>
          </p:cNvPr>
          <p:cNvSpPr>
            <a:spLocks noGrp="1"/>
          </p:cNvSpPr>
          <p:nvPr>
            <p:ph type="title"/>
          </p:nvPr>
        </p:nvSpPr>
        <p:spPr>
          <a:xfrm>
            <a:off x="2105685" y="136525"/>
            <a:ext cx="7762592" cy="1309688"/>
          </a:xfrm>
        </p:spPr>
        <p:txBody>
          <a:bodyPr>
            <a:normAutofit/>
          </a:bodyPr>
          <a:lstStyle/>
          <a:p>
            <a:pPr algn="ctr"/>
            <a:r>
              <a:rPr lang="en-US" sz="3200" dirty="0"/>
              <a:t>OUR TOP TEN LIST IN HONOR OF THE DAVID LETTERMAN SHOW</a:t>
            </a:r>
          </a:p>
        </p:txBody>
      </p:sp>
      <p:sp>
        <p:nvSpPr>
          <p:cNvPr id="5" name="Slide Number Placeholder 4">
            <a:extLst>
              <a:ext uri="{FF2B5EF4-FFF2-40B4-BE49-F238E27FC236}">
                <a16:creationId xmlns:a16="http://schemas.microsoft.com/office/drawing/2014/main" id="{F71C0E80-0D2B-814E-C630-F717D84B00FB}"/>
              </a:ext>
            </a:extLst>
          </p:cNvPr>
          <p:cNvSpPr>
            <a:spLocks noGrp="1"/>
          </p:cNvSpPr>
          <p:nvPr>
            <p:ph type="sldNum" sz="quarter" idx="12"/>
          </p:nvPr>
        </p:nvSpPr>
        <p:spPr/>
        <p:txBody>
          <a:bodyPr/>
          <a:lstStyle/>
          <a:p>
            <a:fld id="{3487E17C-00F2-43F7-9117-163ACF173A2A}" type="slidenum">
              <a:rPr lang="en-US" smtClean="0"/>
              <a:t>2</a:t>
            </a:fld>
            <a:endParaRPr lang="en-US" dirty="0"/>
          </a:p>
        </p:txBody>
      </p:sp>
      <p:pic>
        <p:nvPicPr>
          <p:cNvPr id="6" name="Picture Placeholder 4">
            <a:extLst>
              <a:ext uri="{FF2B5EF4-FFF2-40B4-BE49-F238E27FC236}">
                <a16:creationId xmlns:a16="http://schemas.microsoft.com/office/drawing/2014/main" id="{6B2E68A3-E671-72C4-58F7-30CB2F6C924D}"/>
              </a:ext>
            </a:extLst>
          </p:cNvPr>
          <p:cNvPicPr>
            <a:picLocks noGrp="1" noChangeAspect="1"/>
          </p:cNvPicPr>
          <p:nvPr>
            <p:ph idx="1"/>
          </p:nvPr>
        </p:nvPicPr>
        <p:blipFill>
          <a:blip r:embed="rId2"/>
          <a:stretch>
            <a:fillRect/>
          </a:stretch>
        </p:blipFill>
        <p:spPr>
          <a:xfrm>
            <a:off x="2694385" y="1415427"/>
            <a:ext cx="6803230" cy="4539317"/>
          </a:xfrm>
          <a:noFill/>
        </p:spPr>
      </p:pic>
    </p:spTree>
    <p:extLst>
      <p:ext uri="{BB962C8B-B14F-4D97-AF65-F5344CB8AC3E}">
        <p14:creationId xmlns:p14="http://schemas.microsoft.com/office/powerpoint/2010/main" val="1806327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60EE4-F061-4D72-15F9-4F9AA6AAB127}"/>
              </a:ext>
            </a:extLst>
          </p:cNvPr>
          <p:cNvSpPr>
            <a:spLocks noGrp="1"/>
          </p:cNvSpPr>
          <p:nvPr>
            <p:ph type="title"/>
          </p:nvPr>
        </p:nvSpPr>
        <p:spPr/>
        <p:txBody>
          <a:bodyPr>
            <a:normAutofit/>
          </a:bodyPr>
          <a:lstStyle/>
          <a:p>
            <a:r>
              <a:rPr lang="en-US" sz="2400" dirty="0"/>
              <a:t>10. SHIFT FROM USING LEASES TO MSA’S IN DATA CENTER TRANSACTIONS</a:t>
            </a:r>
          </a:p>
        </p:txBody>
      </p:sp>
      <p:sp>
        <p:nvSpPr>
          <p:cNvPr id="3" name="Content Placeholder 2">
            <a:extLst>
              <a:ext uri="{FF2B5EF4-FFF2-40B4-BE49-F238E27FC236}">
                <a16:creationId xmlns:a16="http://schemas.microsoft.com/office/drawing/2014/main" id="{70A1D3C4-61B0-4BE7-A367-E90C2CC0A98F}"/>
              </a:ext>
            </a:extLst>
          </p:cNvPr>
          <p:cNvSpPr>
            <a:spLocks noGrp="1"/>
          </p:cNvSpPr>
          <p:nvPr>
            <p:ph idx="1"/>
          </p:nvPr>
        </p:nvSpPr>
        <p:spPr>
          <a:xfrm>
            <a:off x="838200" y="1825625"/>
            <a:ext cx="5747327" cy="4008105"/>
          </a:xfrm>
        </p:spPr>
        <p:txBody>
          <a:bodyPr>
            <a:normAutofit/>
          </a:bodyPr>
          <a:lstStyle/>
          <a:p>
            <a:r>
              <a:rPr lang="en-US" sz="1600" dirty="0"/>
              <a:t>Deals were led by real estate side</a:t>
            </a:r>
          </a:p>
          <a:p>
            <a:r>
              <a:rPr lang="en-US" sz="1600" dirty="0"/>
              <a:t>Now most are led by IT/Tech side</a:t>
            </a:r>
          </a:p>
          <a:p>
            <a:pPr lvl="1"/>
            <a:r>
              <a:rPr lang="en-US" sz="1600" dirty="0"/>
              <a:t>Importance of availability of data to business continuity</a:t>
            </a:r>
          </a:p>
          <a:p>
            <a:pPr lvl="1"/>
            <a:r>
              <a:rPr lang="en-US" sz="1600" dirty="0"/>
              <a:t>Increased use of Cloud</a:t>
            </a:r>
          </a:p>
          <a:p>
            <a:r>
              <a:rPr lang="en-US" sz="1600" dirty="0"/>
              <a:t>Finance also more involved </a:t>
            </a:r>
          </a:p>
          <a:p>
            <a:pPr lvl="1"/>
            <a:r>
              <a:rPr lang="en-US" sz="1600" dirty="0"/>
              <a:t>Risk mitigation</a:t>
            </a:r>
          </a:p>
          <a:p>
            <a:pPr lvl="1"/>
            <a:r>
              <a:rPr lang="en-US" sz="1600" dirty="0"/>
              <a:t>Pricing of services and expense control</a:t>
            </a:r>
          </a:p>
          <a:p>
            <a:pPr lvl="1"/>
            <a:r>
              <a:rPr lang="en-US" sz="1600" dirty="0"/>
              <a:t>Financial consequences of outage</a:t>
            </a:r>
          </a:p>
          <a:p>
            <a:pPr lvl="1"/>
            <a:r>
              <a:rPr lang="en-US" sz="1600" dirty="0"/>
              <a:t>Enterprise risk of data breach</a:t>
            </a:r>
          </a:p>
          <a:p>
            <a:r>
              <a:rPr lang="en-US" sz="1600" dirty="0"/>
              <a:t>Form document: Lease or MSA?</a:t>
            </a:r>
          </a:p>
          <a:p>
            <a:pPr lvl="1"/>
            <a:r>
              <a:rPr lang="en-US" sz="1600" dirty="0"/>
              <a:t>MSA concepts now in leases</a:t>
            </a:r>
          </a:p>
          <a:p>
            <a:endParaRPr lang="en-US" sz="1600" dirty="0"/>
          </a:p>
        </p:txBody>
      </p:sp>
      <p:sp>
        <p:nvSpPr>
          <p:cNvPr id="5" name="Slide Number Placeholder 4">
            <a:extLst>
              <a:ext uri="{FF2B5EF4-FFF2-40B4-BE49-F238E27FC236}">
                <a16:creationId xmlns:a16="http://schemas.microsoft.com/office/drawing/2014/main" id="{6F6C024A-E118-2D52-63A7-DDD368101395}"/>
              </a:ext>
            </a:extLst>
          </p:cNvPr>
          <p:cNvSpPr>
            <a:spLocks noGrp="1"/>
          </p:cNvSpPr>
          <p:nvPr>
            <p:ph type="sldNum" sz="quarter" idx="12"/>
          </p:nvPr>
        </p:nvSpPr>
        <p:spPr/>
        <p:txBody>
          <a:bodyPr/>
          <a:lstStyle/>
          <a:p>
            <a:fld id="{3487E17C-00F2-43F7-9117-163ACF173A2A}" type="slidenum">
              <a:rPr lang="en-US" smtClean="0"/>
              <a:t>3</a:t>
            </a:fld>
            <a:endParaRPr lang="en-US" dirty="0"/>
          </a:p>
        </p:txBody>
      </p:sp>
      <p:pic>
        <p:nvPicPr>
          <p:cNvPr id="6" name="Picture 5">
            <a:extLst>
              <a:ext uri="{FF2B5EF4-FFF2-40B4-BE49-F238E27FC236}">
                <a16:creationId xmlns:a16="http://schemas.microsoft.com/office/drawing/2014/main" id="{EEB8CD51-EA38-A02E-BF4E-B680333972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0655" y="1690688"/>
            <a:ext cx="5495636" cy="4096092"/>
          </a:xfrm>
          <a:prstGeom prst="rect">
            <a:avLst/>
          </a:prstGeom>
        </p:spPr>
      </p:pic>
    </p:spTree>
    <p:extLst>
      <p:ext uri="{BB962C8B-B14F-4D97-AF65-F5344CB8AC3E}">
        <p14:creationId xmlns:p14="http://schemas.microsoft.com/office/powerpoint/2010/main" val="1328751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D7F91-A971-15FC-2F27-DC402C9FA3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6D56DA-06B6-1C70-C3BE-02BAF9B404CB}"/>
              </a:ext>
            </a:extLst>
          </p:cNvPr>
          <p:cNvSpPr>
            <a:spLocks noGrp="1"/>
          </p:cNvSpPr>
          <p:nvPr>
            <p:ph type="title"/>
          </p:nvPr>
        </p:nvSpPr>
        <p:spPr/>
        <p:txBody>
          <a:bodyPr>
            <a:normAutofit/>
          </a:bodyPr>
          <a:lstStyle/>
          <a:p>
            <a:r>
              <a:rPr lang="en-US" sz="2400" dirty="0"/>
              <a:t>9. THE RISE OF SALE-LEASEBACK TRANSACTIONS</a:t>
            </a:r>
          </a:p>
        </p:txBody>
      </p:sp>
      <p:sp>
        <p:nvSpPr>
          <p:cNvPr id="3" name="Content Placeholder 2">
            <a:extLst>
              <a:ext uri="{FF2B5EF4-FFF2-40B4-BE49-F238E27FC236}">
                <a16:creationId xmlns:a16="http://schemas.microsoft.com/office/drawing/2014/main" id="{2907D9D5-856A-1366-520A-F7C535EDAE7E}"/>
              </a:ext>
            </a:extLst>
          </p:cNvPr>
          <p:cNvSpPr>
            <a:spLocks noGrp="1"/>
          </p:cNvSpPr>
          <p:nvPr>
            <p:ph idx="1"/>
          </p:nvPr>
        </p:nvSpPr>
        <p:spPr>
          <a:xfrm>
            <a:off x="838200" y="1825625"/>
            <a:ext cx="5497945" cy="4008105"/>
          </a:xfrm>
        </p:spPr>
        <p:txBody>
          <a:bodyPr>
            <a:normAutofit/>
          </a:bodyPr>
          <a:lstStyle/>
          <a:p>
            <a:r>
              <a:rPr lang="en-US" sz="1600" dirty="0"/>
              <a:t>Originally only off-balance sheet financing for single user credit tenant data centers</a:t>
            </a:r>
          </a:p>
          <a:p>
            <a:r>
              <a:rPr lang="en-US" sz="1600" dirty="0"/>
              <a:t>Expanded to include non-credit tenant leases</a:t>
            </a:r>
          </a:p>
          <a:p>
            <a:r>
              <a:rPr lang="en-US" sz="1600" dirty="0"/>
              <a:t>Transitioned to allow user to phase out or reduce space and power</a:t>
            </a:r>
          </a:p>
          <a:p>
            <a:pPr lvl="1"/>
            <a:r>
              <a:rPr lang="en-US" sz="1600" dirty="0"/>
              <a:t>Allows buyer phased conversion to multi-tenant facility</a:t>
            </a:r>
          </a:p>
          <a:p>
            <a:pPr lvl="1"/>
            <a:r>
              <a:rPr lang="en-US" sz="1600" dirty="0"/>
              <a:t>Gives buyer a credit tenant lease to support financing</a:t>
            </a:r>
          </a:p>
          <a:p>
            <a:r>
              <a:rPr lang="en-US" sz="1600" dirty="0"/>
              <a:t>Now includes immediate or staged transition to multi-tenant facility</a:t>
            </a:r>
          </a:p>
          <a:p>
            <a:endParaRPr lang="en-US" sz="1600" dirty="0"/>
          </a:p>
        </p:txBody>
      </p:sp>
      <p:sp>
        <p:nvSpPr>
          <p:cNvPr id="5" name="Slide Number Placeholder 4">
            <a:extLst>
              <a:ext uri="{FF2B5EF4-FFF2-40B4-BE49-F238E27FC236}">
                <a16:creationId xmlns:a16="http://schemas.microsoft.com/office/drawing/2014/main" id="{6324DC6B-EF13-AFE2-1D6C-F66AC5FEDB22}"/>
              </a:ext>
            </a:extLst>
          </p:cNvPr>
          <p:cNvSpPr>
            <a:spLocks noGrp="1"/>
          </p:cNvSpPr>
          <p:nvPr>
            <p:ph type="sldNum" sz="quarter" idx="12"/>
          </p:nvPr>
        </p:nvSpPr>
        <p:spPr/>
        <p:txBody>
          <a:bodyPr/>
          <a:lstStyle/>
          <a:p>
            <a:fld id="{3487E17C-00F2-43F7-9117-163ACF173A2A}" type="slidenum">
              <a:rPr lang="en-US" smtClean="0"/>
              <a:t>4</a:t>
            </a:fld>
            <a:endParaRPr lang="en-US" dirty="0"/>
          </a:p>
        </p:txBody>
      </p:sp>
      <p:pic>
        <p:nvPicPr>
          <p:cNvPr id="7" name="Picture Placeholder 3">
            <a:extLst>
              <a:ext uri="{FF2B5EF4-FFF2-40B4-BE49-F238E27FC236}">
                <a16:creationId xmlns:a16="http://schemas.microsoft.com/office/drawing/2014/main" id="{DABB3FDC-7952-7F03-5111-9D67FA4CB8A7}"/>
              </a:ext>
            </a:extLst>
          </p:cNvPr>
          <p:cNvPicPr>
            <a:picLocks noChangeAspect="1"/>
          </p:cNvPicPr>
          <p:nvPr/>
        </p:nvPicPr>
        <p:blipFill>
          <a:blip r:embed="rId2">
            <a:extLst>
              <a:ext uri="{28A0092B-C50C-407E-A947-70E740481C1C}">
                <a14:useLocalDpi xmlns:a14="http://schemas.microsoft.com/office/drawing/2010/main" val="0"/>
              </a:ext>
            </a:extLst>
          </a:blip>
          <a:srcRect l="31018" r="-2" b="-2"/>
          <a:stretch>
            <a:fillRect/>
          </a:stretch>
        </p:blipFill>
        <p:spPr>
          <a:xfrm>
            <a:off x="6640945" y="1684503"/>
            <a:ext cx="4304147" cy="4149227"/>
          </a:xfrm>
          <a:prstGeom prst="rect">
            <a:avLst/>
          </a:prstGeom>
          <a:noFill/>
        </p:spPr>
      </p:pic>
    </p:spTree>
    <p:extLst>
      <p:ext uri="{BB962C8B-B14F-4D97-AF65-F5344CB8AC3E}">
        <p14:creationId xmlns:p14="http://schemas.microsoft.com/office/powerpoint/2010/main" val="2349335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16D0F-1FDA-40C0-4C6E-2AF2174C16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0DAAF9-29CE-832A-9702-D5E385BF166A}"/>
              </a:ext>
            </a:extLst>
          </p:cNvPr>
          <p:cNvSpPr>
            <a:spLocks noGrp="1"/>
          </p:cNvSpPr>
          <p:nvPr>
            <p:ph type="title"/>
          </p:nvPr>
        </p:nvSpPr>
        <p:spPr/>
        <p:txBody>
          <a:bodyPr>
            <a:normAutofit/>
          </a:bodyPr>
          <a:lstStyle/>
          <a:p>
            <a:r>
              <a:rPr lang="en-US" sz="2400" dirty="0"/>
              <a:t>8. SUSTAINABILITY</a:t>
            </a:r>
          </a:p>
        </p:txBody>
      </p:sp>
      <p:sp>
        <p:nvSpPr>
          <p:cNvPr id="3" name="Content Placeholder 2">
            <a:extLst>
              <a:ext uri="{FF2B5EF4-FFF2-40B4-BE49-F238E27FC236}">
                <a16:creationId xmlns:a16="http://schemas.microsoft.com/office/drawing/2014/main" id="{70F434BB-A19E-CED1-C505-A0A8FD8BF78D}"/>
              </a:ext>
            </a:extLst>
          </p:cNvPr>
          <p:cNvSpPr>
            <a:spLocks noGrp="1"/>
          </p:cNvSpPr>
          <p:nvPr>
            <p:ph idx="1"/>
          </p:nvPr>
        </p:nvSpPr>
        <p:spPr>
          <a:xfrm>
            <a:off x="838200" y="1825625"/>
            <a:ext cx="9598891" cy="4008105"/>
          </a:xfrm>
        </p:spPr>
        <p:txBody>
          <a:bodyPr>
            <a:normAutofit/>
          </a:bodyPr>
          <a:lstStyle/>
          <a:p>
            <a:r>
              <a:rPr lang="en-US" sz="1600" dirty="0"/>
              <a:t>Sustainable data centers – is it an oxymoron?</a:t>
            </a:r>
          </a:p>
          <a:p>
            <a:r>
              <a:rPr lang="en-US" sz="1600" dirty="0"/>
              <a:t>Power</a:t>
            </a:r>
          </a:p>
          <a:p>
            <a:pPr lvl="1"/>
            <a:r>
              <a:rPr lang="en-US" sz="1600" dirty="0"/>
              <a:t>Power Usage Effectiveness (PUE) </a:t>
            </a:r>
          </a:p>
          <a:p>
            <a:pPr lvl="2"/>
            <a:r>
              <a:rPr lang="en-US" sz="1400" dirty="0"/>
              <a:t>A metric for energy usage not sustainability or emissions</a:t>
            </a:r>
          </a:p>
          <a:p>
            <a:pPr lvl="1"/>
            <a:r>
              <a:rPr lang="en-US" sz="1600" dirty="0"/>
              <a:t>Renewable energy usage </a:t>
            </a:r>
          </a:p>
          <a:p>
            <a:pPr lvl="2"/>
            <a:r>
              <a:rPr lang="en-US" sz="1400" dirty="0"/>
              <a:t>Carbon credits and energy purchase agreements – Greenwashing</a:t>
            </a:r>
          </a:p>
          <a:p>
            <a:pPr lvl="1"/>
            <a:r>
              <a:rPr lang="en-US" sz="1600" dirty="0"/>
              <a:t>Energy conservation</a:t>
            </a:r>
          </a:p>
          <a:p>
            <a:pPr lvl="1"/>
            <a:r>
              <a:rPr lang="en-US" sz="1600" dirty="0"/>
              <a:t>Use of underutilized stranded power</a:t>
            </a:r>
          </a:p>
          <a:p>
            <a:r>
              <a:rPr lang="en-US" sz="1600" dirty="0"/>
              <a:t>Water conservation</a:t>
            </a:r>
          </a:p>
          <a:p>
            <a:r>
              <a:rPr lang="en-US" sz="1600" dirty="0"/>
              <a:t>Reusing surplus heat</a:t>
            </a:r>
          </a:p>
          <a:p>
            <a:r>
              <a:rPr lang="en-US" sz="1600" dirty="0"/>
              <a:t>Sustainable construction</a:t>
            </a:r>
          </a:p>
          <a:p>
            <a:r>
              <a:rPr lang="en-US" sz="1600" dirty="0"/>
              <a:t>Waste management</a:t>
            </a:r>
          </a:p>
          <a:p>
            <a:endParaRPr lang="en-US" sz="1600" dirty="0"/>
          </a:p>
        </p:txBody>
      </p:sp>
      <p:sp>
        <p:nvSpPr>
          <p:cNvPr id="5" name="Slide Number Placeholder 4">
            <a:extLst>
              <a:ext uri="{FF2B5EF4-FFF2-40B4-BE49-F238E27FC236}">
                <a16:creationId xmlns:a16="http://schemas.microsoft.com/office/drawing/2014/main" id="{F02DF95E-5EAF-6934-389A-B88838F0FDAA}"/>
              </a:ext>
            </a:extLst>
          </p:cNvPr>
          <p:cNvSpPr>
            <a:spLocks noGrp="1"/>
          </p:cNvSpPr>
          <p:nvPr>
            <p:ph type="sldNum" sz="quarter" idx="12"/>
          </p:nvPr>
        </p:nvSpPr>
        <p:spPr/>
        <p:txBody>
          <a:bodyPr/>
          <a:lstStyle/>
          <a:p>
            <a:fld id="{3487E17C-00F2-43F7-9117-163ACF173A2A}" type="slidenum">
              <a:rPr lang="en-US" smtClean="0"/>
              <a:t>5</a:t>
            </a:fld>
            <a:endParaRPr lang="en-US" dirty="0"/>
          </a:p>
        </p:txBody>
      </p:sp>
      <p:pic>
        <p:nvPicPr>
          <p:cNvPr id="4" name="Picture 3">
            <a:extLst>
              <a:ext uri="{FF2B5EF4-FFF2-40B4-BE49-F238E27FC236}">
                <a16:creationId xmlns:a16="http://schemas.microsoft.com/office/drawing/2014/main" id="{286A84B0-5ED5-3E0C-EEB3-A45D4FA1380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564197" y="1690688"/>
            <a:ext cx="3789602" cy="2511237"/>
          </a:xfrm>
          <a:prstGeom prst="rect">
            <a:avLst/>
          </a:prstGeom>
        </p:spPr>
      </p:pic>
      <p:pic>
        <p:nvPicPr>
          <p:cNvPr id="6" name="Picture 5">
            <a:extLst>
              <a:ext uri="{FF2B5EF4-FFF2-40B4-BE49-F238E27FC236}">
                <a16:creationId xmlns:a16="http://schemas.microsoft.com/office/drawing/2014/main" id="{87B253DF-189E-5992-C5BE-72B5BF3082F2}"/>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564197" y="4432366"/>
            <a:ext cx="3789602" cy="1401364"/>
          </a:xfrm>
          <a:prstGeom prst="rect">
            <a:avLst/>
          </a:prstGeom>
        </p:spPr>
      </p:pic>
    </p:spTree>
    <p:extLst>
      <p:ext uri="{BB962C8B-B14F-4D97-AF65-F5344CB8AC3E}">
        <p14:creationId xmlns:p14="http://schemas.microsoft.com/office/powerpoint/2010/main" val="1854804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19F91-FA47-6E71-69EA-AE649C0CB7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0B6848-6FC1-22DB-2835-E0112A327F76}"/>
              </a:ext>
            </a:extLst>
          </p:cNvPr>
          <p:cNvSpPr>
            <a:spLocks noGrp="1"/>
          </p:cNvSpPr>
          <p:nvPr>
            <p:ph type="title"/>
          </p:nvPr>
        </p:nvSpPr>
        <p:spPr/>
        <p:txBody>
          <a:bodyPr>
            <a:normAutofit/>
          </a:bodyPr>
          <a:lstStyle/>
          <a:p>
            <a:r>
              <a:rPr lang="en-US" sz="2400" dirty="0"/>
              <a:t>7. OPTIONALITY, OPTIONALITY, AND STILL MORE OPTIONALITY</a:t>
            </a:r>
          </a:p>
        </p:txBody>
      </p:sp>
      <p:sp>
        <p:nvSpPr>
          <p:cNvPr id="3" name="Content Placeholder 2">
            <a:extLst>
              <a:ext uri="{FF2B5EF4-FFF2-40B4-BE49-F238E27FC236}">
                <a16:creationId xmlns:a16="http://schemas.microsoft.com/office/drawing/2014/main" id="{B4551BCC-5E40-6E67-A6C1-6CFEF47D6952}"/>
              </a:ext>
            </a:extLst>
          </p:cNvPr>
          <p:cNvSpPr>
            <a:spLocks noGrp="1"/>
          </p:cNvSpPr>
          <p:nvPr>
            <p:ph idx="1"/>
          </p:nvPr>
        </p:nvSpPr>
        <p:spPr>
          <a:xfrm>
            <a:off x="838200" y="1825625"/>
            <a:ext cx="9598891" cy="4008105"/>
          </a:xfrm>
        </p:spPr>
        <p:txBody>
          <a:bodyPr>
            <a:normAutofit/>
          </a:bodyPr>
          <a:lstStyle/>
          <a:p>
            <a:r>
              <a:rPr lang="en-US" sz="1600" dirty="0"/>
              <a:t>Power and space ramp ups and downs</a:t>
            </a:r>
          </a:p>
          <a:p>
            <a:r>
              <a:rPr lang="en-US" sz="1600" dirty="0"/>
              <a:t>Partial termination rights</a:t>
            </a:r>
          </a:p>
          <a:p>
            <a:r>
              <a:rPr lang="en-US" sz="1600" dirty="0"/>
              <a:t>Expansion and contraction rights</a:t>
            </a:r>
          </a:p>
          <a:p>
            <a:r>
              <a:rPr lang="en-US" sz="1600" dirty="0"/>
              <a:t>Renewal rights as to all or part of space and power</a:t>
            </a:r>
          </a:p>
          <a:p>
            <a:r>
              <a:rPr lang="en-US" sz="1600" dirty="0"/>
              <a:t>Rights of first refusal and/or first offer</a:t>
            </a:r>
          </a:p>
          <a:p>
            <a:r>
              <a:rPr lang="en-US" sz="1600" dirty="0"/>
              <a:t>Rights to last available power and/or space</a:t>
            </a:r>
          </a:p>
          <a:p>
            <a:r>
              <a:rPr lang="en-US" sz="1600" dirty="0"/>
              <a:t>How do you manage all those</a:t>
            </a:r>
            <a:br>
              <a:rPr lang="en-US" sz="1600" dirty="0"/>
            </a:br>
            <a:r>
              <a:rPr lang="en-US" sz="1600" dirty="0"/>
              <a:t>conflicting rights?</a:t>
            </a:r>
          </a:p>
          <a:p>
            <a:pPr marL="0" indent="0">
              <a:buNone/>
            </a:pPr>
            <a:endParaRPr lang="en-US" sz="1600" dirty="0"/>
          </a:p>
        </p:txBody>
      </p:sp>
      <p:sp>
        <p:nvSpPr>
          <p:cNvPr id="5" name="Slide Number Placeholder 4">
            <a:extLst>
              <a:ext uri="{FF2B5EF4-FFF2-40B4-BE49-F238E27FC236}">
                <a16:creationId xmlns:a16="http://schemas.microsoft.com/office/drawing/2014/main" id="{2D157384-707B-2658-BC7D-8A92B48206E8}"/>
              </a:ext>
            </a:extLst>
          </p:cNvPr>
          <p:cNvSpPr>
            <a:spLocks noGrp="1"/>
          </p:cNvSpPr>
          <p:nvPr>
            <p:ph type="sldNum" sz="quarter" idx="12"/>
          </p:nvPr>
        </p:nvSpPr>
        <p:spPr/>
        <p:txBody>
          <a:bodyPr/>
          <a:lstStyle/>
          <a:p>
            <a:fld id="{3487E17C-00F2-43F7-9117-163ACF173A2A}" type="slidenum">
              <a:rPr lang="en-US" smtClean="0"/>
              <a:t>6</a:t>
            </a:fld>
            <a:endParaRPr lang="en-US" dirty="0"/>
          </a:p>
        </p:txBody>
      </p:sp>
      <p:pic>
        <p:nvPicPr>
          <p:cNvPr id="7" name="Picture Placeholder 5">
            <a:extLst>
              <a:ext uri="{FF2B5EF4-FFF2-40B4-BE49-F238E27FC236}">
                <a16:creationId xmlns:a16="http://schemas.microsoft.com/office/drawing/2014/main" id="{11DE9ACC-E490-D6F6-DDFC-F4697306F46A}"/>
              </a:ext>
            </a:extLst>
          </p:cNvPr>
          <p:cNvPicPr>
            <a:picLocks noChangeAspect="1"/>
          </p:cNvPicPr>
          <p:nvPr/>
        </p:nvPicPr>
        <p:blipFill>
          <a:blip r:embed="rId2">
            <a:extLst>
              <a:ext uri="{28A0092B-C50C-407E-A947-70E740481C1C}">
                <a14:useLocalDpi xmlns:a14="http://schemas.microsoft.com/office/drawing/2010/main" val="0"/>
              </a:ext>
            </a:extLst>
          </a:blip>
          <a:srcRect l="12177" r="10543" b="3"/>
          <a:stretch>
            <a:fillRect/>
          </a:stretch>
        </p:blipFill>
        <p:spPr>
          <a:xfrm>
            <a:off x="6418326" y="1690688"/>
            <a:ext cx="4637601" cy="4470679"/>
          </a:xfrm>
          <a:prstGeom prst="rect">
            <a:avLst/>
          </a:prstGeom>
          <a:noFill/>
        </p:spPr>
      </p:pic>
    </p:spTree>
    <p:extLst>
      <p:ext uri="{BB962C8B-B14F-4D97-AF65-F5344CB8AC3E}">
        <p14:creationId xmlns:p14="http://schemas.microsoft.com/office/powerpoint/2010/main" val="312228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A23B1-B3BD-1F01-9D48-4095C230F6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A885B3-8110-59C6-27D0-1D2B9513560E}"/>
              </a:ext>
            </a:extLst>
          </p:cNvPr>
          <p:cNvSpPr>
            <a:spLocks noGrp="1"/>
          </p:cNvSpPr>
          <p:nvPr>
            <p:ph type="title"/>
          </p:nvPr>
        </p:nvSpPr>
        <p:spPr/>
        <p:txBody>
          <a:bodyPr>
            <a:normAutofit/>
          </a:bodyPr>
          <a:lstStyle/>
          <a:p>
            <a:r>
              <a:rPr lang="en-US" sz="2400" dirty="0"/>
              <a:t>6. POWERED LAND ASSEMBLAGES</a:t>
            </a:r>
          </a:p>
        </p:txBody>
      </p:sp>
      <p:sp>
        <p:nvSpPr>
          <p:cNvPr id="3" name="Content Placeholder 2">
            <a:extLst>
              <a:ext uri="{FF2B5EF4-FFF2-40B4-BE49-F238E27FC236}">
                <a16:creationId xmlns:a16="http://schemas.microsoft.com/office/drawing/2014/main" id="{A8755418-B8BE-519D-F364-E6ADF8661830}"/>
              </a:ext>
            </a:extLst>
          </p:cNvPr>
          <p:cNvSpPr>
            <a:spLocks noGrp="1"/>
          </p:cNvSpPr>
          <p:nvPr>
            <p:ph idx="1"/>
          </p:nvPr>
        </p:nvSpPr>
        <p:spPr>
          <a:xfrm>
            <a:off x="838200" y="1825625"/>
            <a:ext cx="9598891" cy="4008105"/>
          </a:xfrm>
        </p:spPr>
        <p:txBody>
          <a:bodyPr>
            <a:normAutofit/>
          </a:bodyPr>
          <a:lstStyle/>
          <a:p>
            <a:r>
              <a:rPr lang="en-US" sz="1600" dirty="0"/>
              <a:t>Power – The New Showstopper</a:t>
            </a:r>
          </a:p>
          <a:p>
            <a:pPr lvl="1"/>
            <a:r>
              <a:rPr lang="en-US" sz="1600" dirty="0"/>
              <a:t>Generation</a:t>
            </a:r>
          </a:p>
          <a:p>
            <a:pPr lvl="1"/>
            <a:r>
              <a:rPr lang="en-US" sz="1600" dirty="0"/>
              <a:t>Transmission </a:t>
            </a:r>
          </a:p>
          <a:p>
            <a:pPr lvl="1"/>
            <a:r>
              <a:rPr lang="en-US" sz="1600" dirty="0"/>
              <a:t>Network Reliability</a:t>
            </a:r>
          </a:p>
          <a:p>
            <a:pPr lvl="1"/>
            <a:r>
              <a:rPr lang="en-US" sz="1600" dirty="0"/>
              <a:t>Power Cost</a:t>
            </a:r>
          </a:p>
          <a:p>
            <a:pPr lvl="1"/>
            <a:r>
              <a:rPr lang="en-US" sz="1600" dirty="0"/>
              <a:t>Timing of Availability</a:t>
            </a:r>
          </a:p>
          <a:p>
            <a:r>
              <a:rPr lang="en-US" sz="1600" dirty="0"/>
              <a:t>Behind the meter/off the Grid</a:t>
            </a:r>
          </a:p>
          <a:p>
            <a:r>
              <a:rPr lang="en-US" sz="1600" dirty="0"/>
              <a:t>Water – The Next Showstopper</a:t>
            </a:r>
          </a:p>
          <a:p>
            <a:r>
              <a:rPr lang="en-US" sz="1600" dirty="0"/>
              <a:t>Connectivity</a:t>
            </a:r>
          </a:p>
          <a:p>
            <a:r>
              <a:rPr lang="en-US" sz="1600" dirty="0"/>
              <a:t>Location, Zoning and Local Support/Opposition</a:t>
            </a:r>
          </a:p>
          <a:p>
            <a:r>
              <a:rPr lang="en-US" sz="1600" dirty="0"/>
              <a:t>Environmental Issues</a:t>
            </a:r>
          </a:p>
          <a:p>
            <a:pPr marL="0" indent="0">
              <a:buNone/>
            </a:pPr>
            <a:endParaRPr lang="en-US" sz="1600" dirty="0"/>
          </a:p>
        </p:txBody>
      </p:sp>
      <p:sp>
        <p:nvSpPr>
          <p:cNvPr id="5" name="Slide Number Placeholder 4">
            <a:extLst>
              <a:ext uri="{FF2B5EF4-FFF2-40B4-BE49-F238E27FC236}">
                <a16:creationId xmlns:a16="http://schemas.microsoft.com/office/drawing/2014/main" id="{23DE2936-5B43-82CF-8B8C-CAA2B55876F9}"/>
              </a:ext>
            </a:extLst>
          </p:cNvPr>
          <p:cNvSpPr>
            <a:spLocks noGrp="1"/>
          </p:cNvSpPr>
          <p:nvPr>
            <p:ph type="sldNum" sz="quarter" idx="12"/>
          </p:nvPr>
        </p:nvSpPr>
        <p:spPr/>
        <p:txBody>
          <a:bodyPr/>
          <a:lstStyle/>
          <a:p>
            <a:fld id="{3487E17C-00F2-43F7-9117-163ACF173A2A}" type="slidenum">
              <a:rPr lang="en-US" smtClean="0"/>
              <a:t>7</a:t>
            </a:fld>
            <a:endParaRPr lang="en-US" dirty="0"/>
          </a:p>
        </p:txBody>
      </p:sp>
      <p:pic>
        <p:nvPicPr>
          <p:cNvPr id="4" name="Picture 3">
            <a:extLst>
              <a:ext uri="{FF2B5EF4-FFF2-40B4-BE49-F238E27FC236}">
                <a16:creationId xmlns:a16="http://schemas.microsoft.com/office/drawing/2014/main" id="{A1065829-D0BC-F839-B0FC-8B2A7F4F6AD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637645" y="1825625"/>
            <a:ext cx="6031857" cy="3392920"/>
          </a:xfrm>
          <a:prstGeom prst="rect">
            <a:avLst/>
          </a:prstGeom>
        </p:spPr>
      </p:pic>
    </p:spTree>
    <p:extLst>
      <p:ext uri="{BB962C8B-B14F-4D97-AF65-F5344CB8AC3E}">
        <p14:creationId xmlns:p14="http://schemas.microsoft.com/office/powerpoint/2010/main" val="4149829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EAB95-E7AC-ACDB-CE94-D1FA920028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DE18AB-12A1-490A-7218-C2148EE91CBC}"/>
              </a:ext>
            </a:extLst>
          </p:cNvPr>
          <p:cNvSpPr>
            <a:spLocks noGrp="1"/>
          </p:cNvSpPr>
          <p:nvPr>
            <p:ph type="title"/>
          </p:nvPr>
        </p:nvSpPr>
        <p:spPr/>
        <p:txBody>
          <a:bodyPr>
            <a:normAutofit/>
          </a:bodyPr>
          <a:lstStyle/>
          <a:p>
            <a:r>
              <a:rPr lang="en-US" sz="2400" dirty="0"/>
              <a:t>5. IMPACT OF AI ON THE DATA CENTER MARKET</a:t>
            </a:r>
          </a:p>
        </p:txBody>
      </p:sp>
      <p:sp>
        <p:nvSpPr>
          <p:cNvPr id="3" name="Content Placeholder 2">
            <a:extLst>
              <a:ext uri="{FF2B5EF4-FFF2-40B4-BE49-F238E27FC236}">
                <a16:creationId xmlns:a16="http://schemas.microsoft.com/office/drawing/2014/main" id="{D23EB299-F5BF-CAD7-870D-E421C6906385}"/>
              </a:ext>
            </a:extLst>
          </p:cNvPr>
          <p:cNvSpPr>
            <a:spLocks noGrp="1"/>
          </p:cNvSpPr>
          <p:nvPr>
            <p:ph idx="1"/>
          </p:nvPr>
        </p:nvSpPr>
        <p:spPr>
          <a:xfrm>
            <a:off x="838200" y="1825625"/>
            <a:ext cx="5599545" cy="4008105"/>
          </a:xfrm>
        </p:spPr>
        <p:txBody>
          <a:bodyPr>
            <a:normAutofit/>
          </a:bodyPr>
          <a:lstStyle/>
          <a:p>
            <a:r>
              <a:rPr lang="en-US" sz="1600" dirty="0"/>
              <a:t>How much capacity does AI really require?</a:t>
            </a:r>
          </a:p>
          <a:p>
            <a:pPr lvl="1"/>
            <a:r>
              <a:rPr lang="en-US" sz="1600" dirty="0"/>
              <a:t>AI demand exploded after ChatGPT 3 release in 11/22</a:t>
            </a:r>
          </a:p>
          <a:p>
            <a:r>
              <a:rPr lang="en-US" sz="1600" dirty="0"/>
              <a:t>Where does it need to be located?</a:t>
            </a:r>
          </a:p>
          <a:p>
            <a:pPr lvl="1"/>
            <a:r>
              <a:rPr lang="en-US" sz="1600" dirty="0"/>
              <a:t>Training</a:t>
            </a:r>
          </a:p>
          <a:p>
            <a:pPr lvl="1"/>
            <a:r>
              <a:rPr lang="en-US" sz="1600" dirty="0"/>
              <a:t>Inference</a:t>
            </a:r>
          </a:p>
          <a:p>
            <a:pPr lvl="1"/>
            <a:r>
              <a:rPr lang="en-US" sz="1600" dirty="0"/>
              <a:t>Agentic</a:t>
            </a:r>
          </a:p>
          <a:p>
            <a:r>
              <a:rPr lang="en-US" sz="1600" dirty="0"/>
              <a:t>It is a land grab?</a:t>
            </a:r>
          </a:p>
          <a:p>
            <a:r>
              <a:rPr lang="en-US" sz="1600" dirty="0"/>
              <a:t>Pressure on enterprise customers</a:t>
            </a:r>
          </a:p>
          <a:p>
            <a:r>
              <a:rPr lang="en-US" sz="1600" dirty="0"/>
              <a:t>Agentic AI – agents that act, decide and adapt</a:t>
            </a:r>
          </a:p>
          <a:p>
            <a:pPr marL="0" indent="0">
              <a:buNone/>
            </a:pPr>
            <a:endParaRPr lang="en-US" sz="1600" dirty="0"/>
          </a:p>
        </p:txBody>
      </p:sp>
      <p:sp>
        <p:nvSpPr>
          <p:cNvPr id="5" name="Slide Number Placeholder 4">
            <a:extLst>
              <a:ext uri="{FF2B5EF4-FFF2-40B4-BE49-F238E27FC236}">
                <a16:creationId xmlns:a16="http://schemas.microsoft.com/office/drawing/2014/main" id="{B42741B9-D3E3-BE7E-9CF5-1D5C71FC70AD}"/>
              </a:ext>
            </a:extLst>
          </p:cNvPr>
          <p:cNvSpPr>
            <a:spLocks noGrp="1"/>
          </p:cNvSpPr>
          <p:nvPr>
            <p:ph type="sldNum" sz="quarter" idx="12"/>
          </p:nvPr>
        </p:nvSpPr>
        <p:spPr/>
        <p:txBody>
          <a:bodyPr/>
          <a:lstStyle/>
          <a:p>
            <a:fld id="{3487E17C-00F2-43F7-9117-163ACF173A2A}" type="slidenum">
              <a:rPr lang="en-US" smtClean="0"/>
              <a:t>8</a:t>
            </a:fld>
            <a:endParaRPr lang="en-US" dirty="0"/>
          </a:p>
        </p:txBody>
      </p:sp>
      <p:pic>
        <p:nvPicPr>
          <p:cNvPr id="6" name="Picture 5">
            <a:extLst>
              <a:ext uri="{FF2B5EF4-FFF2-40B4-BE49-F238E27FC236}">
                <a16:creationId xmlns:a16="http://schemas.microsoft.com/office/drawing/2014/main" id="{F558488E-3947-9771-583B-E6F3887E11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8768" y="1825625"/>
            <a:ext cx="5557357" cy="3078884"/>
          </a:xfrm>
          <a:prstGeom prst="rect">
            <a:avLst/>
          </a:prstGeom>
        </p:spPr>
      </p:pic>
    </p:spTree>
    <p:extLst>
      <p:ext uri="{BB962C8B-B14F-4D97-AF65-F5344CB8AC3E}">
        <p14:creationId xmlns:p14="http://schemas.microsoft.com/office/powerpoint/2010/main" val="3365988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81F91-92DA-95E7-BE87-D8564B81C2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A6626C-BEE0-8AF5-3E46-BDD76C7C3E2C}"/>
              </a:ext>
            </a:extLst>
          </p:cNvPr>
          <p:cNvSpPr>
            <a:spLocks noGrp="1"/>
          </p:cNvSpPr>
          <p:nvPr>
            <p:ph type="title"/>
          </p:nvPr>
        </p:nvSpPr>
        <p:spPr/>
        <p:txBody>
          <a:bodyPr>
            <a:normAutofit/>
          </a:bodyPr>
          <a:lstStyle/>
          <a:p>
            <a:r>
              <a:rPr lang="en-US" sz="2400" dirty="0"/>
              <a:t>4. LIQUID COOLING</a:t>
            </a:r>
          </a:p>
        </p:txBody>
      </p:sp>
      <p:sp>
        <p:nvSpPr>
          <p:cNvPr id="3" name="Content Placeholder 2">
            <a:extLst>
              <a:ext uri="{FF2B5EF4-FFF2-40B4-BE49-F238E27FC236}">
                <a16:creationId xmlns:a16="http://schemas.microsoft.com/office/drawing/2014/main" id="{0774AFAC-5B77-8D05-02B7-8848DEDC3BBF}"/>
              </a:ext>
            </a:extLst>
          </p:cNvPr>
          <p:cNvSpPr>
            <a:spLocks noGrp="1"/>
          </p:cNvSpPr>
          <p:nvPr>
            <p:ph idx="1"/>
          </p:nvPr>
        </p:nvSpPr>
        <p:spPr>
          <a:xfrm>
            <a:off x="838200" y="1825625"/>
            <a:ext cx="9598891" cy="4008105"/>
          </a:xfrm>
        </p:spPr>
        <p:txBody>
          <a:bodyPr>
            <a:normAutofit/>
          </a:bodyPr>
          <a:lstStyle/>
          <a:p>
            <a:r>
              <a:rPr lang="en-US" sz="1600" dirty="0"/>
              <a:t>Required by Increased Thermal Demand and High-Performance Compute (HPC) Density</a:t>
            </a:r>
          </a:p>
          <a:p>
            <a:pPr lvl="1"/>
            <a:r>
              <a:rPr lang="en-US" sz="1600" dirty="0"/>
              <a:t>Liquid to Rack (Rear Door Heat Exchangers)</a:t>
            </a:r>
          </a:p>
          <a:p>
            <a:pPr lvl="1"/>
            <a:r>
              <a:rPr lang="en-US" sz="1600" dirty="0"/>
              <a:t>Cold Plate Cooling</a:t>
            </a:r>
          </a:p>
          <a:p>
            <a:pPr lvl="1"/>
            <a:r>
              <a:rPr lang="en-US" sz="1600" dirty="0"/>
              <a:t>Direct to Chip Cooling</a:t>
            </a:r>
          </a:p>
          <a:p>
            <a:pPr lvl="1"/>
            <a:r>
              <a:rPr lang="en-US" sz="1600" dirty="0"/>
              <a:t>Immersion Cooling</a:t>
            </a:r>
          </a:p>
          <a:p>
            <a:r>
              <a:rPr lang="en-US" sz="1600" dirty="0"/>
              <a:t>Issues</a:t>
            </a:r>
          </a:p>
          <a:p>
            <a:pPr lvl="1"/>
            <a:r>
              <a:rPr lang="en-US" sz="1600" dirty="0"/>
              <a:t>Additional </a:t>
            </a:r>
            <a:r>
              <a:rPr lang="en-US" sz="1600" dirty="0" err="1"/>
              <a:t>CapEx</a:t>
            </a:r>
            <a:r>
              <a:rPr lang="en-US" sz="1600" dirty="0"/>
              <a:t> and </a:t>
            </a:r>
            <a:r>
              <a:rPr lang="en-US" sz="1600" dirty="0" err="1"/>
              <a:t>OpEx</a:t>
            </a:r>
            <a:endParaRPr lang="en-US" sz="1600" dirty="0"/>
          </a:p>
          <a:p>
            <a:pPr lvl="1"/>
            <a:r>
              <a:rPr lang="en-US" sz="1600" dirty="0"/>
              <a:t>Scope of Work</a:t>
            </a:r>
          </a:p>
          <a:p>
            <a:pPr lvl="1"/>
            <a:r>
              <a:rPr lang="en-US" sz="1600" dirty="0"/>
              <a:t>Leak Detection</a:t>
            </a:r>
          </a:p>
          <a:p>
            <a:pPr lvl="1"/>
            <a:r>
              <a:rPr lang="en-US" sz="1600" dirty="0"/>
              <a:t>Facilitating vs. Providing</a:t>
            </a:r>
          </a:p>
          <a:p>
            <a:pPr lvl="1"/>
            <a:r>
              <a:rPr lang="en-US" sz="1600" dirty="0"/>
              <a:t>Liability</a:t>
            </a:r>
          </a:p>
          <a:p>
            <a:pPr lvl="1"/>
            <a:r>
              <a:rPr lang="en-US" sz="1600" dirty="0"/>
              <a:t>Decommissioning and Restoration</a:t>
            </a:r>
          </a:p>
          <a:p>
            <a:pPr marL="0" indent="0">
              <a:buNone/>
            </a:pPr>
            <a:endParaRPr lang="en-US" sz="1600" dirty="0"/>
          </a:p>
        </p:txBody>
      </p:sp>
      <p:sp>
        <p:nvSpPr>
          <p:cNvPr id="5" name="Slide Number Placeholder 4">
            <a:extLst>
              <a:ext uri="{FF2B5EF4-FFF2-40B4-BE49-F238E27FC236}">
                <a16:creationId xmlns:a16="http://schemas.microsoft.com/office/drawing/2014/main" id="{C94625FE-FF4A-F3DB-4DC4-6D7D41CE14C6}"/>
              </a:ext>
            </a:extLst>
          </p:cNvPr>
          <p:cNvSpPr>
            <a:spLocks noGrp="1"/>
          </p:cNvSpPr>
          <p:nvPr>
            <p:ph type="sldNum" sz="quarter" idx="12"/>
          </p:nvPr>
        </p:nvSpPr>
        <p:spPr/>
        <p:txBody>
          <a:bodyPr/>
          <a:lstStyle/>
          <a:p>
            <a:fld id="{3487E17C-00F2-43F7-9117-163ACF173A2A}" type="slidenum">
              <a:rPr lang="en-US" smtClean="0"/>
              <a:t>9</a:t>
            </a:fld>
            <a:endParaRPr lang="en-US" dirty="0"/>
          </a:p>
        </p:txBody>
      </p:sp>
      <p:pic>
        <p:nvPicPr>
          <p:cNvPr id="6" name="Picture 5">
            <a:extLst>
              <a:ext uri="{FF2B5EF4-FFF2-40B4-BE49-F238E27FC236}">
                <a16:creationId xmlns:a16="http://schemas.microsoft.com/office/drawing/2014/main" id="{AD91ED9D-95A7-014A-E418-512971AB38B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8391" y="2283399"/>
            <a:ext cx="3542992" cy="3557472"/>
          </a:xfrm>
          <a:prstGeom prst="rect">
            <a:avLst/>
          </a:prstGeom>
          <a:noFill/>
          <a:ln>
            <a:noFill/>
          </a:ln>
        </p:spPr>
      </p:pic>
    </p:spTree>
    <p:extLst>
      <p:ext uri="{BB962C8B-B14F-4D97-AF65-F5344CB8AC3E}">
        <p14:creationId xmlns:p14="http://schemas.microsoft.com/office/powerpoint/2010/main" val="1724978073"/>
      </p:ext>
    </p:extLst>
  </p:cSld>
  <p:clrMapOvr>
    <a:masterClrMapping/>
  </p:clrMapOvr>
</p:sld>
</file>

<file path=ppt/theme/theme1.xml><?xml version="1.0" encoding="utf-8"?>
<a:theme xmlns:a="http://schemas.openxmlformats.org/drawingml/2006/main" name="Cover Slides">
  <a:themeElements>
    <a:clrScheme name="HB 2021 Branding">
      <a:dk1>
        <a:srgbClr val="FFFFFF"/>
      </a:dk1>
      <a:lt1>
        <a:srgbClr val="631248"/>
      </a:lt1>
      <a:dk2>
        <a:srgbClr val="FFFFFF"/>
      </a:dk2>
      <a:lt2>
        <a:srgbClr val="978C8F"/>
      </a:lt2>
      <a:accent1>
        <a:srgbClr val="72B2D4"/>
      </a:accent1>
      <a:accent2>
        <a:srgbClr val="D8601E"/>
      </a:accent2>
      <a:accent3>
        <a:srgbClr val="F0B52B"/>
      </a:accent3>
      <a:accent4>
        <a:srgbClr val="978C8F"/>
      </a:accent4>
      <a:accent5>
        <a:srgbClr val="008EBE"/>
      </a:accent5>
      <a:accent6>
        <a:srgbClr val="A4AA8A"/>
      </a:accent6>
      <a:hlink>
        <a:srgbClr val="D40F7D"/>
      </a:hlink>
      <a:folHlink>
        <a:srgbClr val="5662D0"/>
      </a:folHlink>
    </a:clrScheme>
    <a:fontScheme name="HB 2021 Branding">
      <a:majorFont>
        <a:latin typeface="Poppins"/>
        <a:ea typeface=""/>
        <a:cs typeface=""/>
      </a:majorFont>
      <a:minorFont>
        <a:latin typeface="IBM Plex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andard - Simple Interior Slides">
  <a:themeElements>
    <a:clrScheme name="HB 2021 Branding">
      <a:dk1>
        <a:srgbClr val="FFFFFF"/>
      </a:dk1>
      <a:lt1>
        <a:srgbClr val="631248"/>
      </a:lt1>
      <a:dk2>
        <a:srgbClr val="FFFFFF"/>
      </a:dk2>
      <a:lt2>
        <a:srgbClr val="978C8F"/>
      </a:lt2>
      <a:accent1>
        <a:srgbClr val="72B2D4"/>
      </a:accent1>
      <a:accent2>
        <a:srgbClr val="D8601E"/>
      </a:accent2>
      <a:accent3>
        <a:srgbClr val="F0B52B"/>
      </a:accent3>
      <a:accent4>
        <a:srgbClr val="978C8F"/>
      </a:accent4>
      <a:accent5>
        <a:srgbClr val="008EBE"/>
      </a:accent5>
      <a:accent6>
        <a:srgbClr val="A4AA8A"/>
      </a:accent6>
      <a:hlink>
        <a:srgbClr val="D40F7D"/>
      </a:hlink>
      <a:folHlink>
        <a:srgbClr val="5662D0"/>
      </a:folHlink>
    </a:clrScheme>
    <a:fontScheme name="HB 2021 Branding">
      <a:majorFont>
        <a:latin typeface="Poppins"/>
        <a:ea typeface=""/>
        <a:cs typeface=""/>
      </a:majorFont>
      <a:minorFont>
        <a:latin typeface="IBM Plex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loful_Design Frame Interior Slides">
  <a:themeElements>
    <a:clrScheme name="HB 2021 Branding">
      <a:dk1>
        <a:srgbClr val="FFFFFF"/>
      </a:dk1>
      <a:lt1>
        <a:srgbClr val="631248"/>
      </a:lt1>
      <a:dk2>
        <a:srgbClr val="FFFFFF"/>
      </a:dk2>
      <a:lt2>
        <a:srgbClr val="978C8F"/>
      </a:lt2>
      <a:accent1>
        <a:srgbClr val="72B2D4"/>
      </a:accent1>
      <a:accent2>
        <a:srgbClr val="D8601E"/>
      </a:accent2>
      <a:accent3>
        <a:srgbClr val="F0B52B"/>
      </a:accent3>
      <a:accent4>
        <a:srgbClr val="978C8F"/>
      </a:accent4>
      <a:accent5>
        <a:srgbClr val="008EBE"/>
      </a:accent5>
      <a:accent6>
        <a:srgbClr val="A4AA8A"/>
      </a:accent6>
      <a:hlink>
        <a:srgbClr val="D40F7D"/>
      </a:hlink>
      <a:folHlink>
        <a:srgbClr val="5662D0"/>
      </a:folHlink>
    </a:clrScheme>
    <a:fontScheme name="HB 2021 Branding">
      <a:majorFont>
        <a:latin typeface="Poppins"/>
        <a:ea typeface=""/>
        <a:cs typeface=""/>
      </a:majorFont>
      <a:minorFont>
        <a:latin typeface="IBM Plex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359</TotalTime>
  <Words>1462</Words>
  <Application>Microsoft Office PowerPoint</Application>
  <PresentationFormat>Widescreen</PresentationFormat>
  <Paragraphs>173</Paragraphs>
  <Slides>17</Slides>
  <Notes>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17</vt:i4>
      </vt:variant>
    </vt:vector>
  </HeadingPairs>
  <TitlesOfParts>
    <vt:vector size="26" baseType="lpstr">
      <vt:lpstr>ＭＳ Ｐゴシック</vt:lpstr>
      <vt:lpstr>Arial</vt:lpstr>
      <vt:lpstr>Calibri</vt:lpstr>
      <vt:lpstr>IBM Plex Sans</vt:lpstr>
      <vt:lpstr>Poppins</vt:lpstr>
      <vt:lpstr>Wingdings</vt:lpstr>
      <vt:lpstr>Cover Slides</vt:lpstr>
      <vt:lpstr>Standard - Simple Interior Slides</vt:lpstr>
      <vt:lpstr>Coloful_Design Frame Interior Slides</vt:lpstr>
      <vt:lpstr>Top Ten Business and Legal Issues in Data Center Leasing, Assemblages, and Development</vt:lpstr>
      <vt:lpstr>OUR TOP TEN LIST IN HONOR OF THE DAVID LETTERMAN SHOW</vt:lpstr>
      <vt:lpstr>10. SHIFT FROM USING LEASES TO MSA’S IN DATA CENTER TRANSACTIONS</vt:lpstr>
      <vt:lpstr>9. THE RISE OF SALE-LEASEBACK TRANSACTIONS</vt:lpstr>
      <vt:lpstr>8. SUSTAINABILITY</vt:lpstr>
      <vt:lpstr>7. OPTIONALITY, OPTIONALITY, AND STILL MORE OPTIONALITY</vt:lpstr>
      <vt:lpstr>6. POWERED LAND ASSEMBLAGES</vt:lpstr>
      <vt:lpstr>5. IMPACT OF AI ON THE DATA CENTER MARKET</vt:lpstr>
      <vt:lpstr>4. LIQUID COOLING</vt:lpstr>
      <vt:lpstr>3. RISE OF THE NEOCLOUDS</vt:lpstr>
      <vt:lpstr>2. POWER REGULATORY ISSUES </vt:lpstr>
      <vt:lpstr>2. POWER REGULATORY ISSUES </vt:lpstr>
      <vt:lpstr>PowerPoint Presentation</vt:lpstr>
      <vt:lpstr>1. AVAILABILITY OF POWER</vt:lpstr>
      <vt:lpstr>PowerPoint Presentation</vt:lpstr>
      <vt:lpstr>QUESTIONS? FEEL FREE TO CONTACT 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Fogg, Colby</dc:creator>
  <cp:lastModifiedBy>Fionna Clark</cp:lastModifiedBy>
  <cp:revision>34</cp:revision>
  <dcterms:created xsi:type="dcterms:W3CDTF">2021-05-03T18:59:52Z</dcterms:created>
  <dcterms:modified xsi:type="dcterms:W3CDTF">2026-01-19T04:40:08Z</dcterms:modified>
</cp:coreProperties>
</file>